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57" r:id="rId3"/>
    <p:sldId id="258" r:id="rId4"/>
    <p:sldId id="260" r:id="rId5"/>
    <p:sldId id="280" r:id="rId6"/>
    <p:sldId id="263" r:id="rId7"/>
    <p:sldId id="264" r:id="rId8"/>
    <p:sldId id="267" r:id="rId9"/>
    <p:sldId id="268" r:id="rId10"/>
    <p:sldId id="269" r:id="rId11"/>
    <p:sldId id="281" r:id="rId12"/>
    <p:sldId id="283" r:id="rId13"/>
    <p:sldId id="271" r:id="rId14"/>
    <p:sldId id="27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08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1206" y="14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8EAE6-BB52-4395-B96F-EA8A09495E7C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DEF-F1E9-4C3F-8D10-7ECFD979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1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1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DEF-F1E9-4C3F-8D10-7ECFD979CA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2375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183" y="209550"/>
            <a:ext cx="6190247" cy="782051"/>
          </a:xfrm>
        </p:spPr>
        <p:txBody>
          <a:bodyPr anchor="t" anchorCtr="0">
            <a:normAutofit/>
          </a:bodyPr>
          <a:lstStyle>
            <a:lvl1pPr algn="r">
              <a:defRPr sz="3200" b="1">
                <a:solidFill>
                  <a:schemeClr val="bg1"/>
                </a:solidFill>
                <a:effectLst>
                  <a:outerShdw blurRad="889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392" y="49117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 </a:t>
            </a:r>
            <a:fld id="{D7BE7466-6CF6-4FC9-8C02-B4E6273B0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111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826" y="1501315"/>
            <a:ext cx="7772400" cy="838826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821" y="2328113"/>
            <a:ext cx="7780421" cy="723775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392" y="49117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 </a:t>
            </a:r>
            <a:fld id="{D7BE7466-6CF6-4FC9-8C02-B4E6273B0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2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CE2D84E-7AF1-480A-B8A1-F315DD51E158}" type="datetime1">
              <a:rPr lang="en-US" smtClean="0"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A199339-E5AB-43D1-8F4D-57057656F0CD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B21414-3956-463E-844F-4D2F8777004F}" type="datetime1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DE6E59B-54D3-4135-8DFD-279048D7DA41}" type="datetime1">
              <a:rPr lang="en-US" smtClean="0"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097077F-F645-4AE9-891B-FEC0BB49F5C7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7C5D12A-4E26-49E3-AF32-1F0ED787AEB5}" type="datetime1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8211" y="5530938"/>
            <a:ext cx="553452" cy="273844"/>
          </a:xfrm>
          <a:prstGeom prst="rect">
            <a:avLst/>
          </a:prstGeom>
        </p:spPr>
        <p:txBody>
          <a:bodyPr/>
          <a:lstStyle/>
          <a:p>
            <a:fld id="{D7BE7466-6CF6-4FC9-8C02-B4E6273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-10287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69068"/>
            <a:ext cx="8658225" cy="8084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84646"/>
            <a:ext cx="8658225" cy="364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104648" y="4745831"/>
            <a:ext cx="553452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fld id="{F614B176-6545-8D49-894F-0BBDBE9EB338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Classified - Internal use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73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rgbClr val="E71F29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Clr>
          <a:srgbClr val="E71F29"/>
        </a:buClr>
        <a:buFont typeface="Arial" pitchFamily="34" charset="0"/>
        <a:buChar char="•"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6" y="2167533"/>
            <a:ext cx="8658225" cy="808434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spc="-150" dirty="0" smtClean="0">
                <a:latin typeface="Arial Black" pitchFamily="34" charset="0"/>
              </a:rPr>
              <a:t>CONVERSATIONS</a:t>
            </a:r>
            <a:br>
              <a:rPr lang="en-US" sz="5400" spc="-150" dirty="0" smtClean="0">
                <a:latin typeface="Arial Black" pitchFamily="34" charset="0"/>
              </a:rPr>
            </a:br>
            <a:r>
              <a:rPr lang="en-US" sz="5400" spc="-150" dirty="0" smtClean="0">
                <a:latin typeface="Arial Black" pitchFamily="34" charset="0"/>
              </a:rPr>
              <a:t>@aSodaMachine2.0</a:t>
            </a:r>
            <a:r>
              <a:rPr lang="en-US" sz="5400" spc="-150" dirty="0">
                <a:effectLst/>
                <a:latin typeface="Arial Black" pitchFamily="34" charset="0"/>
              </a:rPr>
              <a:t/>
            </a:r>
            <a:br>
              <a:rPr lang="en-US" sz="5400" spc="-150" dirty="0">
                <a:effectLst/>
                <a:latin typeface="Arial Black" pitchFamily="34" charset="0"/>
              </a:rPr>
            </a:br>
            <a:r>
              <a:rPr lang="en-US" sz="4400" spc="-150" dirty="0" smtClean="0">
                <a:effectLst/>
                <a:latin typeface="Arial Black" pitchFamily="34" charset="0"/>
              </a:rPr>
              <a:t/>
            </a:r>
            <a:br>
              <a:rPr lang="en-US" sz="4400" spc="-150" dirty="0" smtClean="0">
                <a:effectLst/>
                <a:latin typeface="Arial Black" pitchFamily="34" charset="0"/>
              </a:rPr>
            </a:br>
            <a:r>
              <a:rPr lang="en-US" sz="44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ALISON LEWIS</a:t>
            </a:r>
            <a:r>
              <a:rPr lang="en-US" sz="44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/>
            </a:r>
            <a:br>
              <a:rPr lang="en-US" sz="44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</a:br>
            <a:r>
              <a:rPr lang="en-US" sz="2000" b="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US" sz="2000" b="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19, 2011</a:t>
            </a:r>
            <a:endParaRPr lang="en-US" b="0" spc="-1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56852"/>
          <a:stretch/>
        </p:blipFill>
        <p:spPr bwMode="auto">
          <a:xfrm>
            <a:off x="6162506" y="1670050"/>
            <a:ext cx="2981501" cy="3473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486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E61C2C"/>
                </a:solidFill>
                <a:latin typeface="Arial Black" pitchFamily="34" charset="0"/>
              </a:rPr>
              <a:t>TRANSACTION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DATA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1" y="242828"/>
            <a:ext cx="9105900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010010100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100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10101010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100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1001010101010101001010101010100101010110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1010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10101010101010010101010100010010110010100101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0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00100101001010101001010100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1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010100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CHOOSE YOUR EXPERIENCE…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>CREATE YOUR DRINK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1026" name="Picture 2" descr="http://bleugg.files.wordpress.com/2011/08/coca-cola-freestyle-app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96" y="1200150"/>
            <a:ext cx="3695304" cy="32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4"/>
          <a:stretch/>
        </p:blipFill>
        <p:spPr bwMode="auto">
          <a:xfrm>
            <a:off x="152400" y="1592282"/>
            <a:ext cx="5105400" cy="326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IMAGINE IF YOU WILL….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4" name="Picture 2" descr="http://images.publicradio.org/content/2010/05/18/20100518_coca-cola-truck_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5309" r="24773" b="15309"/>
          <a:stretch/>
        </p:blipFill>
        <p:spPr bwMode="auto">
          <a:xfrm>
            <a:off x="130168" y="895350"/>
            <a:ext cx="32131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english\Desktop\Marsys\Marsys Digital\Graphics\Coke ads\Dayparts_rev 2\New2Liter@12PM.jpg"/>
          <p:cNvPicPr>
            <a:picLocks noChangeAspect="1" noChangeArrowheads="1"/>
          </p:cNvPicPr>
          <p:nvPr/>
        </p:nvPicPr>
        <p:blipFill rotWithShape="1">
          <a:blip r:embed="rId4" cstate="print"/>
          <a:srcRect l="-542" t="3883" r="-542" b="19667"/>
          <a:stretch/>
        </p:blipFill>
        <p:spPr bwMode="auto">
          <a:xfrm>
            <a:off x="5658625" y="3209716"/>
            <a:ext cx="3409175" cy="19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 descr="C:\Documents and Settings\a18645\My Documents\Atlanta\CDN\CCNA Activation\CDN - CCNA Expansion 2010\Transit Shelters\910777_ASHCoke7.jpg"/>
          <p:cNvPicPr>
            <a:picLocks noChangeAspect="1" noChangeArrowheads="1"/>
          </p:cNvPicPr>
          <p:nvPr/>
        </p:nvPicPr>
        <p:blipFill rotWithShape="1">
          <a:blip r:embed="rId5" cstate="print"/>
          <a:srcRect l="27191" t="29320" r="19266" b="19915"/>
          <a:stretch/>
        </p:blipFill>
        <p:spPr bwMode="auto">
          <a:xfrm>
            <a:off x="5658625" y="895350"/>
            <a:ext cx="3409175" cy="2216150"/>
          </a:xfrm>
          <a:prstGeom prst="rect">
            <a:avLst/>
          </a:prstGeom>
          <a:noFill/>
        </p:spPr>
      </p:pic>
      <p:grpSp>
        <p:nvGrpSpPr>
          <p:cNvPr id="27" name="Group 10"/>
          <p:cNvGrpSpPr>
            <a:grpSpLocks noChangeAspect="1"/>
          </p:cNvGrpSpPr>
          <p:nvPr/>
        </p:nvGrpSpPr>
        <p:grpSpPr>
          <a:xfrm>
            <a:off x="3381368" y="785871"/>
            <a:ext cx="2179613" cy="4357629"/>
            <a:chOff x="477838" y="1843088"/>
            <a:chExt cx="2170112" cy="4338636"/>
          </a:xfrm>
        </p:grpSpPr>
        <p:pic>
          <p:nvPicPr>
            <p:cNvPr id="28" name="Picture 27" descr="uVend_HFactory_BeautyShot.jpg"/>
            <p:cNvPicPr>
              <a:picLocks noChangeAspect="1"/>
            </p:cNvPicPr>
            <p:nvPr/>
          </p:nvPicPr>
          <p:blipFill>
            <a:blip r:embed="rId6" cstate="print"/>
            <a:srcRect l="25526" t="15913" r="26251" b="11754"/>
            <a:stretch>
              <a:fillRect/>
            </a:stretch>
          </p:blipFill>
          <p:spPr bwMode="auto">
            <a:xfrm>
              <a:off x="477838" y="1843088"/>
              <a:ext cx="2170112" cy="433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 descr="newUI_02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4713" y="2428875"/>
              <a:ext cx="1309687" cy="221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ce-2010_-477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/>
          <a:stretch/>
        </p:blipFill>
        <p:spPr bwMode="auto">
          <a:xfrm>
            <a:off x="97511" y="3209716"/>
            <a:ext cx="3245757" cy="19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71755"/>
            <a:ext cx="7327232" cy="599993"/>
          </a:xfrm>
        </p:spPr>
        <p:txBody>
          <a:bodyPr anchor="ctr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13800" spc="-150" dirty="0" smtClean="0">
                <a:effectLst>
                  <a:outerShdw blurRad="889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j-cs"/>
              </a:rPr>
              <a:t>VIDEO</a:t>
            </a:r>
            <a:endParaRPr lang="en-US" sz="13800" spc="-150" dirty="0">
              <a:effectLst>
                <a:outerShdw blurRad="889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2125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6" y="2167533"/>
            <a:ext cx="8658225" cy="808434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spc="-150" dirty="0" smtClean="0">
                <a:solidFill>
                  <a:schemeClr val="bg1"/>
                </a:solidFill>
                <a:latin typeface="Arial Black" pitchFamily="34" charset="0"/>
              </a:rPr>
              <a:t>THANK YOU</a:t>
            </a:r>
            <a:r>
              <a:rPr lang="en-US" sz="5400" spc="-150" dirty="0">
                <a:solidFill>
                  <a:schemeClr val="bg1"/>
                </a:solidFill>
                <a:effectLst/>
                <a:latin typeface="Arial Black" pitchFamily="34" charset="0"/>
              </a:rPr>
              <a:t/>
            </a:r>
            <a:br>
              <a:rPr lang="en-US" sz="5400" spc="-150" dirty="0">
                <a:solidFill>
                  <a:schemeClr val="bg1"/>
                </a:solidFill>
                <a:effectLst/>
                <a:latin typeface="Arial Black" pitchFamily="34" charset="0"/>
              </a:rPr>
            </a:br>
            <a:r>
              <a:rPr lang="en-US" sz="4400" spc="-15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/>
            </a:r>
            <a:br>
              <a:rPr lang="en-US" sz="4400" spc="-15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endParaRPr lang="en-US" sz="2800" b="0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56852"/>
          <a:stretch/>
        </p:blipFill>
        <p:spPr bwMode="auto">
          <a:xfrm>
            <a:off x="6162506" y="1670050"/>
            <a:ext cx="2981501" cy="3473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02" r="62253" b="23213"/>
          <a:stretch/>
        </p:blipFill>
        <p:spPr bwMode="auto">
          <a:xfrm>
            <a:off x="5943602" y="1"/>
            <a:ext cx="320039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1932" y="147415"/>
            <a:ext cx="738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FROM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9 </a:t>
            </a:r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DRINKS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932" y="3704650"/>
            <a:ext cx="6673622" cy="1457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E61C2C"/>
                </a:solidFill>
                <a:latin typeface="Arial Black" pitchFamily="34" charset="0"/>
              </a:rPr>
              <a:t>IN 125 YEARS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932" y="1024563"/>
            <a:ext cx="754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TO</a:t>
            </a:r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 1.7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BILLION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SERVINGS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933" y="2517264"/>
            <a:ext cx="725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AND</a:t>
            </a:r>
            <a:r>
              <a:rPr lang="en-US" sz="2000" b="1" dirty="0" smtClean="0">
                <a:solidFill>
                  <a:srgbClr val="E61C2C"/>
                </a:solidFill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20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MILLION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CUSTOMERS A WEEK</a:t>
            </a:r>
            <a:endParaRPr lang="en-US" sz="3600" b="1" dirty="0">
              <a:solidFill>
                <a:srgbClr val="E61C2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1932" y="205168"/>
            <a:ext cx="7388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E61C2C"/>
                </a:solidFill>
                <a:latin typeface="Arial Black" pitchFamily="34" charset="0"/>
              </a:rPr>
              <a:t>500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BRANDS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932" y="1037457"/>
            <a:ext cx="647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61C2C"/>
                </a:solidFill>
                <a:latin typeface="Arial Black" pitchFamily="34" charset="0"/>
              </a:rPr>
              <a:t>800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LOW/NO-CALORIE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933" y="1869745"/>
            <a:ext cx="7259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E61C2C"/>
                </a:solidFill>
                <a:latin typeface="Arial Black" pitchFamily="34" charset="0"/>
              </a:rPr>
              <a:t>3,500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PRODUCTS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1933" y="3262824"/>
            <a:ext cx="9298565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5800" b="1" dirty="0">
                <a:solidFill>
                  <a:srgbClr val="E61C2C"/>
                </a:solidFill>
                <a:latin typeface="Arial Black" pitchFamily="34" charset="0"/>
              </a:rPr>
              <a:t>$15 </a:t>
            </a:r>
            <a:r>
              <a:rPr lang="en-US" sz="5800" b="1" dirty="0" smtClean="0">
                <a:solidFill>
                  <a:srgbClr val="E61C2C"/>
                </a:solidFill>
                <a:latin typeface="Arial Black" pitchFamily="34" charset="0"/>
              </a:rPr>
              <a:t>BILLION </a:t>
            </a:r>
            <a:br>
              <a:rPr lang="en-US" sz="5800" b="1" dirty="0" smtClean="0">
                <a:solidFill>
                  <a:srgbClr val="E61C2C"/>
                </a:solidFill>
                <a:latin typeface="Arial Black" pitchFamily="34" charset="0"/>
              </a:rPr>
            </a:br>
            <a:r>
              <a:rPr lang="en-US" sz="8600" b="1" dirty="0" smtClean="0">
                <a:solidFill>
                  <a:srgbClr val="E61C2C"/>
                </a:solidFill>
                <a:latin typeface="Arial Black" pitchFamily="34" charset="0"/>
              </a:rPr>
              <a:t>BRANDS</a:t>
            </a:r>
            <a:endParaRPr lang="en-US" sz="8600" b="1" dirty="0">
              <a:solidFill>
                <a:srgbClr val="E61C2C"/>
              </a:solidFill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29400" y="186118"/>
            <a:ext cx="2200760" cy="4771265"/>
            <a:chOff x="6269222" y="307249"/>
            <a:chExt cx="2560938" cy="5552134"/>
          </a:xfrm>
        </p:grpSpPr>
        <p:grpSp>
          <p:nvGrpSpPr>
            <p:cNvPr id="15" name="Group 14"/>
            <p:cNvGrpSpPr/>
            <p:nvPr/>
          </p:nvGrpSpPr>
          <p:grpSpPr>
            <a:xfrm>
              <a:off x="6350270" y="5195691"/>
              <a:ext cx="1276330" cy="663692"/>
              <a:chOff x="4495800" y="1904712"/>
              <a:chExt cx="3390900" cy="2857788"/>
            </a:xfrm>
          </p:grpSpPr>
          <p:pic>
            <p:nvPicPr>
              <p:cNvPr id="30" name="Picture 2" descr="http://www.sokenbicha.jp/common/images/nf/nf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3124200"/>
                <a:ext cx="339090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doesthisblogmakeuslookfat.com/wp-content/uploads/2010/10/Sokenbicha-Logo_tm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1904712"/>
                <a:ext cx="3276600" cy="1219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70" b="14970"/>
            <a:stretch/>
          </p:blipFill>
          <p:spPr bwMode="auto">
            <a:xfrm>
              <a:off x="7230969" y="2106168"/>
              <a:ext cx="1560013" cy="71323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 descr="http://aquaman.recsports.vt.edu/special/Golf/vitaminwater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222" y="4547927"/>
              <a:ext cx="2521760" cy="5622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883" y="3026120"/>
              <a:ext cx="932086" cy="70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6" descr="http://image.rakuten.co.jp/lifetech/cabinet/drink/aquarius-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270" y="2106168"/>
              <a:ext cx="713231" cy="713232"/>
            </a:xfrm>
            <a:prstGeom prst="round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://3.bp.blogspot.com/_0xifPpOAa3A/TTSu5N0dr-I/AAAAAAAAF14/qkY5BNUKxFc/s1600/minute_maid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78"/>
            <a:stretch/>
          </p:blipFill>
          <p:spPr bwMode="auto">
            <a:xfrm>
              <a:off x="8022230" y="3026120"/>
              <a:ext cx="768752" cy="64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www.theshelbyreport.com/wp-content/uploads/2011/02/MM_Pulpy_Logo-139x15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178" y="3026119"/>
              <a:ext cx="600844" cy="64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5249322"/>
              <a:ext cx="960595" cy="589448"/>
            </a:xfrm>
            <a:prstGeom prst="round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62" y="3821373"/>
              <a:ext cx="2491698" cy="636327"/>
            </a:xfrm>
            <a:prstGeom prst="rect">
              <a:avLst/>
            </a:prstGeom>
          </p:spPr>
        </p:pic>
        <p:pic>
          <p:nvPicPr>
            <p:cNvPr id="24" name="Picture 14" descr="http://www.cfaogroup.com/admin/UserFiles/Image/industrie/logosboissons/logo_fanta_01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968" y="1206708"/>
              <a:ext cx="713232" cy="71323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270" y="1206708"/>
              <a:ext cx="713232" cy="713232"/>
            </a:xfrm>
            <a:prstGeom prst="round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750" y="307249"/>
              <a:ext cx="713232" cy="713232"/>
            </a:xfrm>
            <a:prstGeom prst="round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321" y="1206708"/>
              <a:ext cx="711661" cy="713232"/>
            </a:xfrm>
            <a:prstGeom prst="round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270" y="307249"/>
              <a:ext cx="713232" cy="713232"/>
            </a:xfrm>
            <a:prstGeom prst="round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968" y="307249"/>
              <a:ext cx="713232" cy="71323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8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62600" y="477342"/>
            <a:ext cx="3581400" cy="3803489"/>
          </a:xfrm>
          <a:prstGeom prst="rect">
            <a:avLst/>
          </a:prstGeom>
          <a:solidFill>
            <a:srgbClr val="E61C2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2078" b="11478"/>
          <a:stretch/>
        </p:blipFill>
        <p:spPr>
          <a:xfrm>
            <a:off x="4191000" y="34901"/>
            <a:ext cx="4953000" cy="51085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2443" y="723299"/>
            <a:ext cx="6281002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  <a:t>35MM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Black" pitchFamily="34" charset="0"/>
              </a:rPr>
              <a:t>FANS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443" y="2190750"/>
            <a:ext cx="5503620" cy="108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  <a:t>&gt; 17+MM 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Black" pitchFamily="34" charset="0"/>
              </a:rPr>
              <a:t>MEMBERS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1" name="Picture 2" descr="http://www.bgpl.lib.in.us/Portals/0/facebook-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B5997"/>
              </a:clrFrom>
              <a:clrTo>
                <a:srgbClr val="3B59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502492"/>
            <a:ext cx="3781425" cy="13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42021"/>
              </a:clrFrom>
              <a:clrTo>
                <a:srgbClr val="2420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26235"/>
          <a:stretch/>
        </p:blipFill>
        <p:spPr>
          <a:xfrm>
            <a:off x="5706063" y="2121762"/>
            <a:ext cx="3311866" cy="1038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443" y="3762484"/>
            <a:ext cx="550362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  <a:t>LEVERAGING EXPRESSIONS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  <a:t> TO CULTIVATE CONVERSATIONS…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E61C2C"/>
                </a:solidFill>
                <a:effectLst/>
                <a:uLnTx/>
                <a:uFillTx/>
                <a:latin typeface="Arial Black" pitchFamily="34" charset="0"/>
              </a:rPr>
              <a:t>THROUGH INNOVATION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02" y="0"/>
            <a:ext cx="9152805" cy="5143500"/>
            <a:chOff x="-8806" y="0"/>
            <a:chExt cx="9152805" cy="5143500"/>
          </a:xfrm>
        </p:grpSpPr>
        <p:pic>
          <p:nvPicPr>
            <p:cNvPr id="10" name="Picture 9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t="1053" r="81606" b="27942"/>
            <a:stretch/>
          </p:blipFill>
          <p:spPr>
            <a:xfrm>
              <a:off x="-8806" y="0"/>
              <a:ext cx="1683618" cy="5143500"/>
            </a:xfrm>
            <a:prstGeom prst="rect">
              <a:avLst/>
            </a:prstGeom>
          </p:spPr>
        </p:pic>
        <p:pic>
          <p:nvPicPr>
            <p:cNvPr id="11" name="Picture 10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t="1053" r="81606" b="27942"/>
            <a:stretch/>
          </p:blipFill>
          <p:spPr>
            <a:xfrm flipH="1">
              <a:off x="1674812" y="0"/>
              <a:ext cx="1683618" cy="5143500"/>
            </a:xfrm>
            <a:prstGeom prst="rect">
              <a:avLst/>
            </a:prstGeom>
          </p:spPr>
        </p:pic>
        <p:pic>
          <p:nvPicPr>
            <p:cNvPr id="12" name="Picture 11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t="1053" r="81606" b="27942"/>
            <a:stretch/>
          </p:blipFill>
          <p:spPr>
            <a:xfrm>
              <a:off x="3358430" y="0"/>
              <a:ext cx="1683618" cy="5143500"/>
            </a:xfrm>
            <a:prstGeom prst="rect">
              <a:avLst/>
            </a:prstGeom>
          </p:spPr>
        </p:pic>
        <p:pic>
          <p:nvPicPr>
            <p:cNvPr id="15" name="Picture 14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t="1053" r="81606" b="27942"/>
            <a:stretch/>
          </p:blipFill>
          <p:spPr>
            <a:xfrm flipH="1">
              <a:off x="5024075" y="0"/>
              <a:ext cx="1683618" cy="5143500"/>
            </a:xfrm>
            <a:prstGeom prst="rect">
              <a:avLst/>
            </a:prstGeom>
          </p:spPr>
        </p:pic>
        <p:pic>
          <p:nvPicPr>
            <p:cNvPr id="16" name="Picture 15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t="1053" r="81606" b="27942"/>
            <a:stretch/>
          </p:blipFill>
          <p:spPr>
            <a:xfrm>
              <a:off x="6707693" y="0"/>
              <a:ext cx="1683618" cy="5143500"/>
            </a:xfrm>
            <a:prstGeom prst="rect">
              <a:avLst/>
            </a:prstGeom>
          </p:spPr>
        </p:pic>
        <p:pic>
          <p:nvPicPr>
            <p:cNvPr id="18" name="Picture 17" descr="Coke_FreeStyle_BeautyPhoto_Stage.jpg"/>
            <p:cNvPicPr>
              <a:picLocks noChangeAspect="1"/>
            </p:cNvPicPr>
            <p:nvPr/>
          </p:nvPicPr>
          <p:blipFill rotWithShape="1">
            <a:blip r:embed="rId3" cstate="print"/>
            <a:srcRect l="10170" t="1053" r="81606" b="27942"/>
            <a:stretch/>
          </p:blipFill>
          <p:spPr>
            <a:xfrm flipH="1">
              <a:off x="8391310" y="0"/>
              <a:ext cx="752689" cy="51435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7042076" y="2252974"/>
            <a:ext cx="21019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solidFill>
                  <a:schemeClr val="bg1"/>
                </a:solidFill>
                <a:latin typeface="Arial Black" pitchFamily="34" charset="0"/>
              </a:rPr>
              <a:t>SPACE SHUTTLE</a:t>
            </a:r>
          </a:p>
          <a:p>
            <a:r>
              <a:rPr lang="en-US" sz="1600" b="1" kern="0" dirty="0" smtClean="0">
                <a:solidFill>
                  <a:schemeClr val="bg1"/>
                </a:solidFill>
                <a:latin typeface="Arial Black" pitchFamily="34" charset="0"/>
              </a:rPr>
              <a:t>DISCOVERY</a:t>
            </a:r>
            <a:endParaRPr lang="en-US" sz="1600" b="1" kern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1" y="933419"/>
            <a:ext cx="1547812" cy="32718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6" name="TextBox 55"/>
          <p:cNvSpPr txBox="1"/>
          <p:nvPr/>
        </p:nvSpPr>
        <p:spPr>
          <a:xfrm>
            <a:off x="76200" y="129629"/>
            <a:ext cx="232625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dirty="0">
                <a:solidFill>
                  <a:schemeClr val="bg1"/>
                </a:solidFill>
                <a:effectLst/>
                <a:latin typeface="Arial Black" pitchFamily="34" charset="0"/>
              </a:rPr>
              <a:t>1896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133350"/>
            <a:ext cx="232625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kern="0" dirty="0">
                <a:solidFill>
                  <a:schemeClr val="bg1"/>
                </a:solidFill>
                <a:effectLst/>
                <a:latin typeface="Arial Black" pitchFamily="34" charset="0"/>
              </a:rPr>
              <a:t>1991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53" y="885501"/>
            <a:ext cx="2829147" cy="331972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8800" y="2266950"/>
            <a:ext cx="23305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solidFill>
                  <a:schemeClr val="bg1"/>
                </a:solidFill>
                <a:latin typeface="Arial Black" pitchFamily="34" charset="0"/>
              </a:rPr>
              <a:t>FIRST COCA-COLA DISPENSER</a:t>
            </a:r>
            <a:endParaRPr lang="en-US" sz="1600" b="1" kern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Coke_FreeStyle_BeautyPhoto_Stage.jpg"/>
          <p:cNvPicPr>
            <a:picLocks noChangeAspect="1"/>
          </p:cNvPicPr>
          <p:nvPr/>
        </p:nvPicPr>
        <p:blipFill rotWithShape="1">
          <a:blip r:embed="rId3" cstate="print"/>
          <a:srcRect t="1" b="27942"/>
          <a:stretch/>
        </p:blipFill>
        <p:spPr>
          <a:xfrm>
            <a:off x="-8806" y="-76201"/>
            <a:ext cx="9152806" cy="5219701"/>
          </a:xfrm>
          <a:prstGeom prst="rect">
            <a:avLst/>
          </a:prstGeom>
        </p:spPr>
      </p:pic>
      <p:sp>
        <p:nvSpPr>
          <p:cNvPr id="64" name="Title 1"/>
          <p:cNvSpPr txBox="1">
            <a:spLocks/>
          </p:cNvSpPr>
          <p:nvPr/>
        </p:nvSpPr>
        <p:spPr>
          <a:xfrm>
            <a:off x="107732" y="76200"/>
            <a:ext cx="8915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rgbClr val="E71F2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GAME CHANGING INNOVATION</a:t>
            </a:r>
          </a:p>
        </p:txBody>
      </p:sp>
    </p:spTree>
    <p:extLst>
      <p:ext uri="{BB962C8B-B14F-4D97-AF65-F5344CB8AC3E}">
        <p14:creationId xmlns:p14="http://schemas.microsoft.com/office/powerpoint/2010/main" val="32155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0602" y="349300"/>
            <a:ext cx="6730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61C2C"/>
                </a:solidFill>
                <a:latin typeface="Arial Black" pitchFamily="34" charset="0"/>
              </a:rPr>
              <a:t>COOL,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PROPRIETARY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0600" y="3624650"/>
            <a:ext cx="673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FUN</a:t>
            </a:r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, PERSONALIZED</a:t>
            </a:r>
            <a:r>
              <a:rPr lang="en-US" sz="3200" b="1" dirty="0" smtClean="0">
                <a:solidFill>
                  <a:srgbClr val="E61C2C"/>
                </a:solidFill>
                <a:latin typeface="Arial Black" pitchFamily="34" charset="0"/>
              </a:rPr>
              <a:t> </a:t>
            </a:r>
            <a:br>
              <a:rPr lang="en-US" sz="3200" b="1" dirty="0" smtClean="0">
                <a:solidFill>
                  <a:srgbClr val="E61C2C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BRANDED</a:t>
            </a:r>
            <a:r>
              <a:rPr lang="en-US" sz="3200" b="1" dirty="0" smtClean="0">
                <a:solidFill>
                  <a:srgbClr val="E61C2C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USER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EXPERIENCE</a:t>
            </a:r>
          </a:p>
        </p:txBody>
      </p:sp>
      <p:pic>
        <p:nvPicPr>
          <p:cNvPr id="6" name="Picture 6" descr="http://farm7.static.flickr.com/6200/6145528314_b3cfd47aa9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765" b="23142"/>
          <a:stretch/>
        </p:blipFill>
        <p:spPr bwMode="auto">
          <a:xfrm>
            <a:off x="2" y="3447733"/>
            <a:ext cx="2098119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0600" y="2033140"/>
            <a:ext cx="673099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  <a:t>ABUNDANT CHOICE</a:t>
            </a:r>
            <a:br>
              <a:rPr lang="en-US" sz="3600" b="1" dirty="0" smtClean="0">
                <a:solidFill>
                  <a:srgbClr val="E61C2C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IN</a:t>
            </a:r>
            <a:r>
              <a:rPr lang="en-US" sz="2800" b="1" dirty="0" smtClean="0">
                <a:solidFill>
                  <a:srgbClr val="E61C2C"/>
                </a:solidFill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SMALL PLACE</a:t>
            </a:r>
          </a:p>
        </p:txBody>
      </p:sp>
      <p:pic>
        <p:nvPicPr>
          <p:cNvPr id="8" name="Picture 7" descr="C:\Users\Aaron Jones\Desktop\11544163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45" t="3390" r="8045" b="3390"/>
          <a:stretch/>
        </p:blipFill>
        <p:spPr bwMode="auto">
          <a:xfrm>
            <a:off x="1" y="141605"/>
            <a:ext cx="2098120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images.macnn.com/macnn/news/0709/ipodtouchreview/21-ipodtouch-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94668"/>
            <a:ext cx="2109892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87900" y="0"/>
            <a:ext cx="4356100" cy="5143500"/>
          </a:xfrm>
          <a:prstGeom prst="rect">
            <a:avLst/>
          </a:prstGeom>
          <a:solidFill>
            <a:srgbClr val="E61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618" y="194608"/>
            <a:ext cx="4104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61C2C"/>
                </a:solidFill>
                <a:latin typeface="Arial Black" pitchFamily="34" charset="0"/>
              </a:rPr>
              <a:t>BEYOND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DISPENSING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ASSET </a:t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TO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CONNECTION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MACHINE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399" y="194608"/>
            <a:ext cx="38354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endParaRPr lang="en-US" sz="2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TO A</a:t>
            </a:r>
          </a:p>
          <a:p>
            <a:pPr lvl="0"/>
            <a:r>
              <a:rPr lang="en-US" sz="2400" b="1" dirty="0" smtClean="0">
                <a:latin typeface="Arial Black" pitchFamily="34" charset="0"/>
              </a:rPr>
              <a:t>CONSUMER </a:t>
            </a:r>
            <a:br>
              <a:rPr lang="en-US" sz="2400" b="1" dirty="0" smtClean="0">
                <a:latin typeface="Arial Black" pitchFamily="34" charset="0"/>
              </a:rPr>
            </a:br>
            <a:r>
              <a:rPr lang="en-US" sz="2400" b="1" dirty="0" smtClean="0">
                <a:latin typeface="Arial Black" pitchFamily="34" charset="0"/>
              </a:rPr>
              <a:t>ENGAGEMENT PLATFORM</a:t>
            </a:r>
            <a:endParaRPr lang="en-US" sz="2400" b="1" dirty="0">
              <a:latin typeface="Arial Black" pitchFamily="34" charset="0"/>
            </a:endParaRPr>
          </a:p>
        </p:txBody>
      </p:sp>
      <p:pic>
        <p:nvPicPr>
          <p:cNvPr id="15" name="Picture 6" descr="http://blog.souplantation.com/wp-content/uploads/2010/07/coca_cola_freestyle_up_clo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r="9545" b="17441"/>
          <a:stretch/>
        </p:blipFill>
        <p:spPr bwMode="auto">
          <a:xfrm>
            <a:off x="1" y="2171700"/>
            <a:ext cx="467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56852"/>
          <a:stretch/>
        </p:blipFill>
        <p:spPr bwMode="auto">
          <a:xfrm>
            <a:off x="6604002" y="2171700"/>
            <a:ext cx="2539999" cy="295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575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INTERNET </a:t>
            </a:r>
            <a:b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rgbClr val="E61C2C"/>
                </a:solidFill>
                <a:latin typeface="Arial Black" pitchFamily="34" charset="0"/>
              </a:rPr>
              <a:t>CONNECTIVITY</a:t>
            </a:r>
            <a:endParaRPr lang="en-US" sz="6000" b="1" dirty="0">
              <a:solidFill>
                <a:srgbClr val="E61C2C"/>
              </a:solidFill>
              <a:latin typeface="Arial Blac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0902931">
            <a:off x="2809297" y="213074"/>
            <a:ext cx="3525408" cy="2736108"/>
            <a:chOff x="-5400675" y="-3829844"/>
            <a:chExt cx="9144000" cy="6451600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82750" y="-1467644"/>
              <a:ext cx="1682750" cy="1682750"/>
            </a:xfrm>
            <a:custGeom>
              <a:avLst/>
              <a:gdLst>
                <a:gd name="T0" fmla="*/ 734 w 2121"/>
                <a:gd name="T1" fmla="*/ 2067 h 2121"/>
                <a:gd name="T2" fmla="*/ 585 w 2121"/>
                <a:gd name="T3" fmla="*/ 2007 h 2121"/>
                <a:gd name="T4" fmla="*/ 452 w 2121"/>
                <a:gd name="T5" fmla="*/ 1927 h 2121"/>
                <a:gd name="T6" fmla="*/ 332 w 2121"/>
                <a:gd name="T7" fmla="*/ 1829 h 2121"/>
                <a:gd name="T8" fmla="*/ 228 w 2121"/>
                <a:gd name="T9" fmla="*/ 1716 h 2121"/>
                <a:gd name="T10" fmla="*/ 143 w 2121"/>
                <a:gd name="T11" fmla="*/ 1589 h 2121"/>
                <a:gd name="T12" fmla="*/ 77 w 2121"/>
                <a:gd name="T13" fmla="*/ 1452 h 2121"/>
                <a:gd name="T14" fmla="*/ 30 w 2121"/>
                <a:gd name="T15" fmla="*/ 1307 h 2121"/>
                <a:gd name="T16" fmla="*/ 5 w 2121"/>
                <a:gd name="T17" fmla="*/ 1154 h 2121"/>
                <a:gd name="T18" fmla="*/ 3 w 2121"/>
                <a:gd name="T19" fmla="*/ 997 h 2121"/>
                <a:gd name="T20" fmla="*/ 25 w 2121"/>
                <a:gd name="T21" fmla="*/ 839 h 2121"/>
                <a:gd name="T22" fmla="*/ 53 w 2121"/>
                <a:gd name="T23" fmla="*/ 734 h 2121"/>
                <a:gd name="T24" fmla="*/ 113 w 2121"/>
                <a:gd name="T25" fmla="*/ 586 h 2121"/>
                <a:gd name="T26" fmla="*/ 193 w 2121"/>
                <a:gd name="T27" fmla="*/ 451 h 2121"/>
                <a:gd name="T28" fmla="*/ 292 w 2121"/>
                <a:gd name="T29" fmla="*/ 331 h 2121"/>
                <a:gd name="T30" fmla="*/ 405 w 2121"/>
                <a:gd name="T31" fmla="*/ 227 h 2121"/>
                <a:gd name="T32" fmla="*/ 532 w 2121"/>
                <a:gd name="T33" fmla="*/ 142 h 2121"/>
                <a:gd name="T34" fmla="*/ 669 w 2121"/>
                <a:gd name="T35" fmla="*/ 76 h 2121"/>
                <a:gd name="T36" fmla="*/ 815 w 2121"/>
                <a:gd name="T37" fmla="*/ 29 h 2121"/>
                <a:gd name="T38" fmla="*/ 967 w 2121"/>
                <a:gd name="T39" fmla="*/ 4 h 2121"/>
                <a:gd name="T40" fmla="*/ 1124 w 2121"/>
                <a:gd name="T41" fmla="*/ 2 h 2121"/>
                <a:gd name="T42" fmla="*/ 1282 w 2121"/>
                <a:gd name="T43" fmla="*/ 24 h 2121"/>
                <a:gd name="T44" fmla="*/ 1389 w 2121"/>
                <a:gd name="T45" fmla="*/ 52 h 2121"/>
                <a:gd name="T46" fmla="*/ 1537 w 2121"/>
                <a:gd name="T47" fmla="*/ 112 h 2121"/>
                <a:gd name="T48" fmla="*/ 1671 w 2121"/>
                <a:gd name="T49" fmla="*/ 192 h 2121"/>
                <a:gd name="T50" fmla="*/ 1791 w 2121"/>
                <a:gd name="T51" fmla="*/ 291 h 2121"/>
                <a:gd name="T52" fmla="*/ 1894 w 2121"/>
                <a:gd name="T53" fmla="*/ 404 h 2121"/>
                <a:gd name="T54" fmla="*/ 1979 w 2121"/>
                <a:gd name="T55" fmla="*/ 531 h 2121"/>
                <a:gd name="T56" fmla="*/ 2046 w 2121"/>
                <a:gd name="T57" fmla="*/ 667 h 2121"/>
                <a:gd name="T58" fmla="*/ 2092 w 2121"/>
                <a:gd name="T59" fmla="*/ 814 h 2121"/>
                <a:gd name="T60" fmla="*/ 2117 w 2121"/>
                <a:gd name="T61" fmla="*/ 966 h 2121"/>
                <a:gd name="T62" fmla="*/ 2119 w 2121"/>
                <a:gd name="T63" fmla="*/ 1122 h 2121"/>
                <a:gd name="T64" fmla="*/ 2097 w 2121"/>
                <a:gd name="T65" fmla="*/ 1282 h 2121"/>
                <a:gd name="T66" fmla="*/ 2069 w 2121"/>
                <a:gd name="T67" fmla="*/ 1387 h 2121"/>
                <a:gd name="T68" fmla="*/ 2009 w 2121"/>
                <a:gd name="T69" fmla="*/ 1536 h 2121"/>
                <a:gd name="T70" fmla="*/ 1929 w 2121"/>
                <a:gd name="T71" fmla="*/ 1669 h 2121"/>
                <a:gd name="T72" fmla="*/ 1831 w 2121"/>
                <a:gd name="T73" fmla="*/ 1789 h 2121"/>
                <a:gd name="T74" fmla="*/ 1717 w 2121"/>
                <a:gd name="T75" fmla="*/ 1892 h 2121"/>
                <a:gd name="T76" fmla="*/ 1590 w 2121"/>
                <a:gd name="T77" fmla="*/ 1977 h 2121"/>
                <a:gd name="T78" fmla="*/ 1454 w 2121"/>
                <a:gd name="T79" fmla="*/ 2044 h 2121"/>
                <a:gd name="T80" fmla="*/ 1307 w 2121"/>
                <a:gd name="T81" fmla="*/ 2091 h 2121"/>
                <a:gd name="T82" fmla="*/ 1155 w 2121"/>
                <a:gd name="T83" fmla="*/ 2116 h 2121"/>
                <a:gd name="T84" fmla="*/ 999 w 2121"/>
                <a:gd name="T85" fmla="*/ 2118 h 2121"/>
                <a:gd name="T86" fmla="*/ 840 w 2121"/>
                <a:gd name="T87" fmla="*/ 2096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1" h="2121">
                  <a:moveTo>
                    <a:pt x="787" y="2084"/>
                  </a:moveTo>
                  <a:lnTo>
                    <a:pt x="787" y="2084"/>
                  </a:lnTo>
                  <a:lnTo>
                    <a:pt x="734" y="2067"/>
                  </a:lnTo>
                  <a:lnTo>
                    <a:pt x="684" y="2051"/>
                  </a:lnTo>
                  <a:lnTo>
                    <a:pt x="634" y="2031"/>
                  </a:lnTo>
                  <a:lnTo>
                    <a:pt x="585" y="2007"/>
                  </a:lnTo>
                  <a:lnTo>
                    <a:pt x="539" y="1982"/>
                  </a:lnTo>
                  <a:lnTo>
                    <a:pt x="493" y="1956"/>
                  </a:lnTo>
                  <a:lnTo>
                    <a:pt x="452" y="1927"/>
                  </a:lnTo>
                  <a:lnTo>
                    <a:pt x="410" y="1896"/>
                  </a:lnTo>
                  <a:lnTo>
                    <a:pt x="370" y="1864"/>
                  </a:lnTo>
                  <a:lnTo>
                    <a:pt x="332" y="1829"/>
                  </a:lnTo>
                  <a:lnTo>
                    <a:pt x="295" y="1792"/>
                  </a:lnTo>
                  <a:lnTo>
                    <a:pt x="260" y="1756"/>
                  </a:lnTo>
                  <a:lnTo>
                    <a:pt x="228" y="1716"/>
                  </a:lnTo>
                  <a:lnTo>
                    <a:pt x="198" y="1676"/>
                  </a:lnTo>
                  <a:lnTo>
                    <a:pt x="170" y="1632"/>
                  </a:lnTo>
                  <a:lnTo>
                    <a:pt x="143" y="1589"/>
                  </a:lnTo>
                  <a:lnTo>
                    <a:pt x="118" y="1546"/>
                  </a:lnTo>
                  <a:lnTo>
                    <a:pt x="97" y="1499"/>
                  </a:lnTo>
                  <a:lnTo>
                    <a:pt x="77" y="1452"/>
                  </a:lnTo>
                  <a:lnTo>
                    <a:pt x="58" y="1404"/>
                  </a:lnTo>
                  <a:lnTo>
                    <a:pt x="43" y="1356"/>
                  </a:lnTo>
                  <a:lnTo>
                    <a:pt x="30" y="1307"/>
                  </a:lnTo>
                  <a:lnTo>
                    <a:pt x="18" y="1256"/>
                  </a:lnTo>
                  <a:lnTo>
                    <a:pt x="10" y="1206"/>
                  </a:lnTo>
                  <a:lnTo>
                    <a:pt x="5" y="1154"/>
                  </a:lnTo>
                  <a:lnTo>
                    <a:pt x="2" y="1102"/>
                  </a:lnTo>
                  <a:lnTo>
                    <a:pt x="0" y="1051"/>
                  </a:lnTo>
                  <a:lnTo>
                    <a:pt x="3" y="997"/>
                  </a:lnTo>
                  <a:lnTo>
                    <a:pt x="7" y="944"/>
                  </a:lnTo>
                  <a:lnTo>
                    <a:pt x="15" y="892"/>
                  </a:lnTo>
                  <a:lnTo>
                    <a:pt x="25" y="83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53" y="734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3" y="586"/>
                  </a:lnTo>
                  <a:lnTo>
                    <a:pt x="138" y="539"/>
                  </a:lnTo>
                  <a:lnTo>
                    <a:pt x="165" y="494"/>
                  </a:lnTo>
                  <a:lnTo>
                    <a:pt x="193" y="451"/>
                  </a:lnTo>
                  <a:lnTo>
                    <a:pt x="225" y="409"/>
                  </a:lnTo>
                  <a:lnTo>
                    <a:pt x="257" y="369"/>
                  </a:lnTo>
                  <a:lnTo>
                    <a:pt x="292" y="331"/>
                  </a:lnTo>
                  <a:lnTo>
                    <a:pt x="328" y="294"/>
                  </a:lnTo>
                  <a:lnTo>
                    <a:pt x="365" y="261"/>
                  </a:lnTo>
                  <a:lnTo>
                    <a:pt x="405" y="227"/>
                  </a:lnTo>
                  <a:lnTo>
                    <a:pt x="445" y="197"/>
                  </a:lnTo>
                  <a:lnTo>
                    <a:pt x="488" y="169"/>
                  </a:lnTo>
                  <a:lnTo>
                    <a:pt x="532" y="142"/>
                  </a:lnTo>
                  <a:lnTo>
                    <a:pt x="575" y="117"/>
                  </a:lnTo>
                  <a:lnTo>
                    <a:pt x="622" y="96"/>
                  </a:lnTo>
                  <a:lnTo>
                    <a:pt x="669" y="76"/>
                  </a:lnTo>
                  <a:lnTo>
                    <a:pt x="717" y="57"/>
                  </a:lnTo>
                  <a:lnTo>
                    <a:pt x="765" y="42"/>
                  </a:lnTo>
                  <a:lnTo>
                    <a:pt x="815" y="29"/>
                  </a:lnTo>
                  <a:lnTo>
                    <a:pt x="865" y="19"/>
                  </a:lnTo>
                  <a:lnTo>
                    <a:pt x="915" y="10"/>
                  </a:lnTo>
                  <a:lnTo>
                    <a:pt x="967" y="4"/>
                  </a:lnTo>
                  <a:lnTo>
                    <a:pt x="1019" y="0"/>
                  </a:lnTo>
                  <a:lnTo>
                    <a:pt x="1070" y="0"/>
                  </a:lnTo>
                  <a:lnTo>
                    <a:pt x="1124" y="2"/>
                  </a:lnTo>
                  <a:lnTo>
                    <a:pt x="1177" y="7"/>
                  </a:lnTo>
                  <a:lnTo>
                    <a:pt x="1229" y="14"/>
                  </a:lnTo>
                  <a:lnTo>
                    <a:pt x="1282" y="24"/>
                  </a:lnTo>
                  <a:lnTo>
                    <a:pt x="1335" y="37"/>
                  </a:lnTo>
                  <a:lnTo>
                    <a:pt x="1335" y="37"/>
                  </a:lnTo>
                  <a:lnTo>
                    <a:pt x="1389" y="52"/>
                  </a:lnTo>
                  <a:lnTo>
                    <a:pt x="1439" y="70"/>
                  </a:lnTo>
                  <a:lnTo>
                    <a:pt x="1489" y="91"/>
                  </a:lnTo>
                  <a:lnTo>
                    <a:pt x="1537" y="112"/>
                  </a:lnTo>
                  <a:lnTo>
                    <a:pt x="1582" y="137"/>
                  </a:lnTo>
                  <a:lnTo>
                    <a:pt x="1627" y="164"/>
                  </a:lnTo>
                  <a:lnTo>
                    <a:pt x="1671" y="192"/>
                  </a:lnTo>
                  <a:lnTo>
                    <a:pt x="1712" y="224"/>
                  </a:lnTo>
                  <a:lnTo>
                    <a:pt x="1752" y="257"/>
                  </a:lnTo>
                  <a:lnTo>
                    <a:pt x="1791" y="291"/>
                  </a:lnTo>
                  <a:lnTo>
                    <a:pt x="1827" y="327"/>
                  </a:lnTo>
                  <a:lnTo>
                    <a:pt x="1861" y="366"/>
                  </a:lnTo>
                  <a:lnTo>
                    <a:pt x="1894" y="404"/>
                  </a:lnTo>
                  <a:lnTo>
                    <a:pt x="1924" y="446"/>
                  </a:lnTo>
                  <a:lnTo>
                    <a:pt x="1952" y="487"/>
                  </a:lnTo>
                  <a:lnTo>
                    <a:pt x="1979" y="531"/>
                  </a:lnTo>
                  <a:lnTo>
                    <a:pt x="2004" y="576"/>
                  </a:lnTo>
                  <a:lnTo>
                    <a:pt x="2026" y="621"/>
                  </a:lnTo>
                  <a:lnTo>
                    <a:pt x="2046" y="667"/>
                  </a:lnTo>
                  <a:lnTo>
                    <a:pt x="2064" y="716"/>
                  </a:lnTo>
                  <a:lnTo>
                    <a:pt x="2079" y="764"/>
                  </a:lnTo>
                  <a:lnTo>
                    <a:pt x="2092" y="814"/>
                  </a:lnTo>
                  <a:lnTo>
                    <a:pt x="2102" y="864"/>
                  </a:lnTo>
                  <a:lnTo>
                    <a:pt x="2111" y="914"/>
                  </a:lnTo>
                  <a:lnTo>
                    <a:pt x="2117" y="966"/>
                  </a:lnTo>
                  <a:lnTo>
                    <a:pt x="2121" y="1017"/>
                  </a:lnTo>
                  <a:lnTo>
                    <a:pt x="2121" y="1071"/>
                  </a:lnTo>
                  <a:lnTo>
                    <a:pt x="2119" y="1122"/>
                  </a:lnTo>
                  <a:lnTo>
                    <a:pt x="2116" y="1176"/>
                  </a:lnTo>
                  <a:lnTo>
                    <a:pt x="2107" y="1229"/>
                  </a:lnTo>
                  <a:lnTo>
                    <a:pt x="2097" y="1282"/>
                  </a:lnTo>
                  <a:lnTo>
                    <a:pt x="2086" y="1334"/>
                  </a:lnTo>
                  <a:lnTo>
                    <a:pt x="2086" y="1334"/>
                  </a:lnTo>
                  <a:lnTo>
                    <a:pt x="2069" y="1387"/>
                  </a:lnTo>
                  <a:lnTo>
                    <a:pt x="2052" y="1437"/>
                  </a:lnTo>
                  <a:lnTo>
                    <a:pt x="2031" y="1487"/>
                  </a:lnTo>
                  <a:lnTo>
                    <a:pt x="2009" y="1536"/>
                  </a:lnTo>
                  <a:lnTo>
                    <a:pt x="1984" y="1582"/>
                  </a:lnTo>
                  <a:lnTo>
                    <a:pt x="1957" y="1627"/>
                  </a:lnTo>
                  <a:lnTo>
                    <a:pt x="1929" y="1669"/>
                  </a:lnTo>
                  <a:lnTo>
                    <a:pt x="1897" y="1711"/>
                  </a:lnTo>
                  <a:lnTo>
                    <a:pt x="1866" y="1751"/>
                  </a:lnTo>
                  <a:lnTo>
                    <a:pt x="1831" y="1789"/>
                  </a:lnTo>
                  <a:lnTo>
                    <a:pt x="1794" y="1826"/>
                  </a:lnTo>
                  <a:lnTo>
                    <a:pt x="1757" y="1861"/>
                  </a:lnTo>
                  <a:lnTo>
                    <a:pt x="1717" y="1892"/>
                  </a:lnTo>
                  <a:lnTo>
                    <a:pt x="1677" y="1922"/>
                  </a:lnTo>
                  <a:lnTo>
                    <a:pt x="1634" y="1951"/>
                  </a:lnTo>
                  <a:lnTo>
                    <a:pt x="1590" y="1977"/>
                  </a:lnTo>
                  <a:lnTo>
                    <a:pt x="1545" y="2002"/>
                  </a:lnTo>
                  <a:lnTo>
                    <a:pt x="1500" y="2024"/>
                  </a:lnTo>
                  <a:lnTo>
                    <a:pt x="1454" y="2044"/>
                  </a:lnTo>
                  <a:lnTo>
                    <a:pt x="1405" y="2062"/>
                  </a:lnTo>
                  <a:lnTo>
                    <a:pt x="1357" y="2077"/>
                  </a:lnTo>
                  <a:lnTo>
                    <a:pt x="1307" y="2091"/>
                  </a:lnTo>
                  <a:lnTo>
                    <a:pt x="1257" y="2102"/>
                  </a:lnTo>
                  <a:lnTo>
                    <a:pt x="1207" y="2111"/>
                  </a:lnTo>
                  <a:lnTo>
                    <a:pt x="1155" y="2116"/>
                  </a:lnTo>
                  <a:lnTo>
                    <a:pt x="1104" y="2119"/>
                  </a:lnTo>
                  <a:lnTo>
                    <a:pt x="1050" y="2121"/>
                  </a:lnTo>
                  <a:lnTo>
                    <a:pt x="999" y="2118"/>
                  </a:lnTo>
                  <a:lnTo>
                    <a:pt x="945" y="2114"/>
                  </a:lnTo>
                  <a:lnTo>
                    <a:pt x="892" y="2106"/>
                  </a:lnTo>
                  <a:lnTo>
                    <a:pt x="840" y="2096"/>
                  </a:lnTo>
                  <a:lnTo>
                    <a:pt x="787" y="2084"/>
                  </a:lnTo>
                  <a:lnTo>
                    <a:pt x="787" y="2084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-5400675" y="-3829844"/>
              <a:ext cx="2587625" cy="5451475"/>
            </a:xfrm>
            <a:custGeom>
              <a:avLst/>
              <a:gdLst>
                <a:gd name="T0" fmla="*/ 10 w 3259"/>
                <a:gd name="T1" fmla="*/ 3452 h 6868"/>
                <a:gd name="T2" fmla="*/ 32 w 3259"/>
                <a:gd name="T3" fmla="*/ 3211 h 6868"/>
                <a:gd name="T4" fmla="*/ 68 w 3259"/>
                <a:gd name="T5" fmla="*/ 2975 h 6868"/>
                <a:gd name="T6" fmla="*/ 117 w 3259"/>
                <a:gd name="T7" fmla="*/ 2747 h 6868"/>
                <a:gd name="T8" fmla="*/ 178 w 3259"/>
                <a:gd name="T9" fmla="*/ 2525 h 6868"/>
                <a:gd name="T10" fmla="*/ 252 w 3259"/>
                <a:gd name="T11" fmla="*/ 2312 h 6868"/>
                <a:gd name="T12" fmla="*/ 335 w 3259"/>
                <a:gd name="T13" fmla="*/ 2104 h 6868"/>
                <a:gd name="T14" fmla="*/ 430 w 3259"/>
                <a:gd name="T15" fmla="*/ 1904 h 6868"/>
                <a:gd name="T16" fmla="*/ 537 w 3259"/>
                <a:gd name="T17" fmla="*/ 1712 h 6868"/>
                <a:gd name="T18" fmla="*/ 654 w 3259"/>
                <a:gd name="T19" fmla="*/ 1527 h 6868"/>
                <a:gd name="T20" fmla="*/ 779 w 3259"/>
                <a:gd name="T21" fmla="*/ 1352 h 6868"/>
                <a:gd name="T22" fmla="*/ 914 w 3259"/>
                <a:gd name="T23" fmla="*/ 1184 h 6868"/>
                <a:gd name="T24" fmla="*/ 1057 w 3259"/>
                <a:gd name="T25" fmla="*/ 1024 h 6868"/>
                <a:gd name="T26" fmla="*/ 1210 w 3259"/>
                <a:gd name="T27" fmla="*/ 873 h 6868"/>
                <a:gd name="T28" fmla="*/ 1370 w 3259"/>
                <a:gd name="T29" fmla="*/ 730 h 6868"/>
                <a:gd name="T30" fmla="*/ 1537 w 3259"/>
                <a:gd name="T31" fmla="*/ 598 h 6868"/>
                <a:gd name="T32" fmla="*/ 1710 w 3259"/>
                <a:gd name="T33" fmla="*/ 473 h 6868"/>
                <a:gd name="T34" fmla="*/ 1892 w 3259"/>
                <a:gd name="T35" fmla="*/ 360 h 6868"/>
                <a:gd name="T36" fmla="*/ 2079 w 3259"/>
                <a:gd name="T37" fmla="*/ 255 h 6868"/>
                <a:gd name="T38" fmla="*/ 2271 w 3259"/>
                <a:gd name="T39" fmla="*/ 160 h 6868"/>
                <a:gd name="T40" fmla="*/ 2469 w 3259"/>
                <a:gd name="T41" fmla="*/ 75 h 6868"/>
                <a:gd name="T42" fmla="*/ 2671 w 3259"/>
                <a:gd name="T43" fmla="*/ 0 h 6868"/>
                <a:gd name="T44" fmla="*/ 3156 w 3259"/>
                <a:gd name="T45" fmla="*/ 630 h 6868"/>
                <a:gd name="T46" fmla="*/ 2854 w 3259"/>
                <a:gd name="T47" fmla="*/ 762 h 6868"/>
                <a:gd name="T48" fmla="*/ 2664 w 3259"/>
                <a:gd name="T49" fmla="*/ 865 h 6868"/>
                <a:gd name="T50" fmla="*/ 2391 w 3259"/>
                <a:gd name="T51" fmla="*/ 1042 h 6868"/>
                <a:gd name="T52" fmla="*/ 2136 w 3259"/>
                <a:gd name="T53" fmla="*/ 1242 h 6868"/>
                <a:gd name="T54" fmla="*/ 1902 w 3259"/>
                <a:gd name="T55" fmla="*/ 1467 h 6868"/>
                <a:gd name="T56" fmla="*/ 1689 w 3259"/>
                <a:gd name="T57" fmla="*/ 1715 h 6868"/>
                <a:gd name="T58" fmla="*/ 1500 w 3259"/>
                <a:gd name="T59" fmla="*/ 1984 h 6868"/>
                <a:gd name="T60" fmla="*/ 1339 w 3259"/>
                <a:gd name="T61" fmla="*/ 2274 h 6868"/>
                <a:gd name="T62" fmla="*/ 1204 w 3259"/>
                <a:gd name="T63" fmla="*/ 2584 h 6868"/>
                <a:gd name="T64" fmla="*/ 1100 w 3259"/>
                <a:gd name="T65" fmla="*/ 2912 h 6868"/>
                <a:gd name="T66" fmla="*/ 1039 w 3259"/>
                <a:gd name="T67" fmla="*/ 3199 h 6868"/>
                <a:gd name="T68" fmla="*/ 1012 w 3259"/>
                <a:gd name="T69" fmla="*/ 3376 h 6868"/>
                <a:gd name="T70" fmla="*/ 994 w 3259"/>
                <a:gd name="T71" fmla="*/ 3557 h 6868"/>
                <a:gd name="T72" fmla="*/ 987 w 3259"/>
                <a:gd name="T73" fmla="*/ 3731 h 6868"/>
                <a:gd name="T74" fmla="*/ 994 w 3259"/>
                <a:gd name="T75" fmla="*/ 4062 h 6868"/>
                <a:gd name="T76" fmla="*/ 1032 w 3259"/>
                <a:gd name="T77" fmla="*/ 4382 h 6868"/>
                <a:gd name="T78" fmla="*/ 1097 w 3259"/>
                <a:gd name="T79" fmla="*/ 4691 h 6868"/>
                <a:gd name="T80" fmla="*/ 1190 w 3259"/>
                <a:gd name="T81" fmla="*/ 4987 h 6868"/>
                <a:gd name="T82" fmla="*/ 1309 w 3259"/>
                <a:gd name="T83" fmla="*/ 5269 h 6868"/>
                <a:gd name="T84" fmla="*/ 1450 w 3259"/>
                <a:gd name="T85" fmla="*/ 5536 h 6868"/>
                <a:gd name="T86" fmla="*/ 1615 w 3259"/>
                <a:gd name="T87" fmla="*/ 5788 h 6868"/>
                <a:gd name="T88" fmla="*/ 1799 w 3259"/>
                <a:gd name="T89" fmla="*/ 6021 h 6868"/>
                <a:gd name="T90" fmla="*/ 2004 w 3259"/>
                <a:gd name="T91" fmla="*/ 6238 h 6868"/>
                <a:gd name="T92" fmla="*/ 2224 w 3259"/>
                <a:gd name="T93" fmla="*/ 6436 h 6868"/>
                <a:gd name="T94" fmla="*/ 1574 w 3259"/>
                <a:gd name="T95" fmla="*/ 6868 h 6868"/>
                <a:gd name="T96" fmla="*/ 1305 w 3259"/>
                <a:gd name="T97" fmla="*/ 6646 h 6868"/>
                <a:gd name="T98" fmla="*/ 1059 w 3259"/>
                <a:gd name="T99" fmla="*/ 6404 h 6868"/>
                <a:gd name="T100" fmla="*/ 832 w 3259"/>
                <a:gd name="T101" fmla="*/ 6139 h 6868"/>
                <a:gd name="T102" fmla="*/ 629 w 3259"/>
                <a:gd name="T103" fmla="*/ 5856 h 6868"/>
                <a:gd name="T104" fmla="*/ 450 w 3259"/>
                <a:gd name="T105" fmla="*/ 5553 h 6868"/>
                <a:gd name="T106" fmla="*/ 298 w 3259"/>
                <a:gd name="T107" fmla="*/ 5233 h 6868"/>
                <a:gd name="T108" fmla="*/ 177 w 3259"/>
                <a:gd name="T109" fmla="*/ 4894 h 6868"/>
                <a:gd name="T110" fmla="*/ 85 w 3259"/>
                <a:gd name="T111" fmla="*/ 4542 h 6868"/>
                <a:gd name="T112" fmla="*/ 25 w 3259"/>
                <a:gd name="T113" fmla="*/ 4176 h 6868"/>
                <a:gd name="T114" fmla="*/ 8 w 3259"/>
                <a:gd name="T115" fmla="*/ 3987 h 6868"/>
                <a:gd name="T116" fmla="*/ 2 w 3259"/>
                <a:gd name="T117" fmla="*/ 3796 h 6868"/>
                <a:gd name="T118" fmla="*/ 2 w 3259"/>
                <a:gd name="T119" fmla="*/ 3601 h 6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9" h="6868">
                  <a:moveTo>
                    <a:pt x="5" y="3534"/>
                  </a:moveTo>
                  <a:lnTo>
                    <a:pt x="5" y="3534"/>
                  </a:lnTo>
                  <a:lnTo>
                    <a:pt x="10" y="3452"/>
                  </a:lnTo>
                  <a:lnTo>
                    <a:pt x="15" y="3372"/>
                  </a:lnTo>
                  <a:lnTo>
                    <a:pt x="23" y="3291"/>
                  </a:lnTo>
                  <a:lnTo>
                    <a:pt x="32" y="3211"/>
                  </a:lnTo>
                  <a:lnTo>
                    <a:pt x="43" y="3132"/>
                  </a:lnTo>
                  <a:lnTo>
                    <a:pt x="55" y="3054"/>
                  </a:lnTo>
                  <a:lnTo>
                    <a:pt x="68" y="2975"/>
                  </a:lnTo>
                  <a:lnTo>
                    <a:pt x="83" y="2899"/>
                  </a:lnTo>
                  <a:lnTo>
                    <a:pt x="98" y="2824"/>
                  </a:lnTo>
                  <a:lnTo>
                    <a:pt x="117" y="2747"/>
                  </a:lnTo>
                  <a:lnTo>
                    <a:pt x="135" y="2672"/>
                  </a:lnTo>
                  <a:lnTo>
                    <a:pt x="157" y="2599"/>
                  </a:lnTo>
                  <a:lnTo>
                    <a:pt x="178" y="2525"/>
                  </a:lnTo>
                  <a:lnTo>
                    <a:pt x="202" y="2454"/>
                  </a:lnTo>
                  <a:lnTo>
                    <a:pt x="225" y="2382"/>
                  </a:lnTo>
                  <a:lnTo>
                    <a:pt x="252" y="2312"/>
                  </a:lnTo>
                  <a:lnTo>
                    <a:pt x="278" y="2242"/>
                  </a:lnTo>
                  <a:lnTo>
                    <a:pt x="307" y="2172"/>
                  </a:lnTo>
                  <a:lnTo>
                    <a:pt x="335" y="2104"/>
                  </a:lnTo>
                  <a:lnTo>
                    <a:pt x="367" y="2037"/>
                  </a:lnTo>
                  <a:lnTo>
                    <a:pt x="398" y="1970"/>
                  </a:lnTo>
                  <a:lnTo>
                    <a:pt x="430" y="1904"/>
                  </a:lnTo>
                  <a:lnTo>
                    <a:pt x="465" y="1839"/>
                  </a:lnTo>
                  <a:lnTo>
                    <a:pt x="500" y="1775"/>
                  </a:lnTo>
                  <a:lnTo>
                    <a:pt x="537" y="1712"/>
                  </a:lnTo>
                  <a:lnTo>
                    <a:pt x="575" y="1650"/>
                  </a:lnTo>
                  <a:lnTo>
                    <a:pt x="614" y="1589"/>
                  </a:lnTo>
                  <a:lnTo>
                    <a:pt x="654" y="1527"/>
                  </a:lnTo>
                  <a:lnTo>
                    <a:pt x="694" y="1469"/>
                  </a:lnTo>
                  <a:lnTo>
                    <a:pt x="735" y="1409"/>
                  </a:lnTo>
                  <a:lnTo>
                    <a:pt x="779" y="1352"/>
                  </a:lnTo>
                  <a:lnTo>
                    <a:pt x="824" y="1295"/>
                  </a:lnTo>
                  <a:lnTo>
                    <a:pt x="869" y="1239"/>
                  </a:lnTo>
                  <a:lnTo>
                    <a:pt x="914" y="1184"/>
                  </a:lnTo>
                  <a:lnTo>
                    <a:pt x="960" y="1129"/>
                  </a:lnTo>
                  <a:lnTo>
                    <a:pt x="1009" y="1075"/>
                  </a:lnTo>
                  <a:lnTo>
                    <a:pt x="1057" y="1024"/>
                  </a:lnTo>
                  <a:lnTo>
                    <a:pt x="1107" y="972"/>
                  </a:lnTo>
                  <a:lnTo>
                    <a:pt x="1159" y="922"/>
                  </a:lnTo>
                  <a:lnTo>
                    <a:pt x="1210" y="873"/>
                  </a:lnTo>
                  <a:lnTo>
                    <a:pt x="1262" y="825"/>
                  </a:lnTo>
                  <a:lnTo>
                    <a:pt x="1315" y="777"/>
                  </a:lnTo>
                  <a:lnTo>
                    <a:pt x="1370" y="730"/>
                  </a:lnTo>
                  <a:lnTo>
                    <a:pt x="1425" y="685"/>
                  </a:lnTo>
                  <a:lnTo>
                    <a:pt x="1480" y="642"/>
                  </a:lnTo>
                  <a:lnTo>
                    <a:pt x="1537" y="598"/>
                  </a:lnTo>
                  <a:lnTo>
                    <a:pt x="1594" y="555"/>
                  </a:lnTo>
                  <a:lnTo>
                    <a:pt x="1652" y="513"/>
                  </a:lnTo>
                  <a:lnTo>
                    <a:pt x="1710" y="473"/>
                  </a:lnTo>
                  <a:lnTo>
                    <a:pt x="1771" y="435"/>
                  </a:lnTo>
                  <a:lnTo>
                    <a:pt x="1831" y="397"/>
                  </a:lnTo>
                  <a:lnTo>
                    <a:pt x="1892" y="360"/>
                  </a:lnTo>
                  <a:lnTo>
                    <a:pt x="1954" y="323"/>
                  </a:lnTo>
                  <a:lnTo>
                    <a:pt x="2016" y="288"/>
                  </a:lnTo>
                  <a:lnTo>
                    <a:pt x="2079" y="255"/>
                  </a:lnTo>
                  <a:lnTo>
                    <a:pt x="2142" y="222"/>
                  </a:lnTo>
                  <a:lnTo>
                    <a:pt x="2207" y="190"/>
                  </a:lnTo>
                  <a:lnTo>
                    <a:pt x="2271" y="160"/>
                  </a:lnTo>
                  <a:lnTo>
                    <a:pt x="2337" y="130"/>
                  </a:lnTo>
                  <a:lnTo>
                    <a:pt x="2402" y="102"/>
                  </a:lnTo>
                  <a:lnTo>
                    <a:pt x="2469" y="75"/>
                  </a:lnTo>
                  <a:lnTo>
                    <a:pt x="2536" y="48"/>
                  </a:lnTo>
                  <a:lnTo>
                    <a:pt x="2604" y="25"/>
                  </a:lnTo>
                  <a:lnTo>
                    <a:pt x="2671" y="0"/>
                  </a:lnTo>
                  <a:lnTo>
                    <a:pt x="3259" y="593"/>
                  </a:lnTo>
                  <a:lnTo>
                    <a:pt x="3259" y="593"/>
                  </a:lnTo>
                  <a:lnTo>
                    <a:pt x="3156" y="630"/>
                  </a:lnTo>
                  <a:lnTo>
                    <a:pt x="3054" y="672"/>
                  </a:lnTo>
                  <a:lnTo>
                    <a:pt x="2954" y="715"/>
                  </a:lnTo>
                  <a:lnTo>
                    <a:pt x="2854" y="762"/>
                  </a:lnTo>
                  <a:lnTo>
                    <a:pt x="2854" y="762"/>
                  </a:lnTo>
                  <a:lnTo>
                    <a:pt x="2757" y="812"/>
                  </a:lnTo>
                  <a:lnTo>
                    <a:pt x="2664" y="865"/>
                  </a:lnTo>
                  <a:lnTo>
                    <a:pt x="2571" y="922"/>
                  </a:lnTo>
                  <a:lnTo>
                    <a:pt x="2479" y="980"/>
                  </a:lnTo>
                  <a:lnTo>
                    <a:pt x="2391" y="1042"/>
                  </a:lnTo>
                  <a:lnTo>
                    <a:pt x="2304" y="1105"/>
                  </a:lnTo>
                  <a:lnTo>
                    <a:pt x="2219" y="1174"/>
                  </a:lnTo>
                  <a:lnTo>
                    <a:pt x="2136" y="1242"/>
                  </a:lnTo>
                  <a:lnTo>
                    <a:pt x="2056" y="1315"/>
                  </a:lnTo>
                  <a:lnTo>
                    <a:pt x="1977" y="1390"/>
                  </a:lnTo>
                  <a:lnTo>
                    <a:pt x="1902" y="1467"/>
                  </a:lnTo>
                  <a:lnTo>
                    <a:pt x="1829" y="1547"/>
                  </a:lnTo>
                  <a:lnTo>
                    <a:pt x="1757" y="1630"/>
                  </a:lnTo>
                  <a:lnTo>
                    <a:pt x="1689" y="1715"/>
                  </a:lnTo>
                  <a:lnTo>
                    <a:pt x="1624" y="1802"/>
                  </a:lnTo>
                  <a:lnTo>
                    <a:pt x="1560" y="1892"/>
                  </a:lnTo>
                  <a:lnTo>
                    <a:pt x="1500" y="1984"/>
                  </a:lnTo>
                  <a:lnTo>
                    <a:pt x="1444" y="2079"/>
                  </a:lnTo>
                  <a:lnTo>
                    <a:pt x="1390" y="2175"/>
                  </a:lnTo>
                  <a:lnTo>
                    <a:pt x="1339" y="2274"/>
                  </a:lnTo>
                  <a:lnTo>
                    <a:pt x="1290" y="2375"/>
                  </a:lnTo>
                  <a:lnTo>
                    <a:pt x="1245" y="2479"/>
                  </a:lnTo>
                  <a:lnTo>
                    <a:pt x="1204" y="2584"/>
                  </a:lnTo>
                  <a:lnTo>
                    <a:pt x="1167" y="2690"/>
                  </a:lnTo>
                  <a:lnTo>
                    <a:pt x="1132" y="2800"/>
                  </a:lnTo>
                  <a:lnTo>
                    <a:pt x="1100" y="2912"/>
                  </a:lnTo>
                  <a:lnTo>
                    <a:pt x="1072" y="3025"/>
                  </a:lnTo>
                  <a:lnTo>
                    <a:pt x="1049" y="3141"/>
                  </a:lnTo>
                  <a:lnTo>
                    <a:pt x="1039" y="3199"/>
                  </a:lnTo>
                  <a:lnTo>
                    <a:pt x="1029" y="3257"/>
                  </a:lnTo>
                  <a:lnTo>
                    <a:pt x="1020" y="3316"/>
                  </a:lnTo>
                  <a:lnTo>
                    <a:pt x="1012" y="3376"/>
                  </a:lnTo>
                  <a:lnTo>
                    <a:pt x="1005" y="3436"/>
                  </a:lnTo>
                  <a:lnTo>
                    <a:pt x="999" y="3496"/>
                  </a:lnTo>
                  <a:lnTo>
                    <a:pt x="994" y="3557"/>
                  </a:lnTo>
                  <a:lnTo>
                    <a:pt x="990" y="3619"/>
                  </a:lnTo>
                  <a:lnTo>
                    <a:pt x="990" y="3619"/>
                  </a:lnTo>
                  <a:lnTo>
                    <a:pt x="987" y="3731"/>
                  </a:lnTo>
                  <a:lnTo>
                    <a:pt x="985" y="3842"/>
                  </a:lnTo>
                  <a:lnTo>
                    <a:pt x="989" y="3952"/>
                  </a:lnTo>
                  <a:lnTo>
                    <a:pt x="994" y="4062"/>
                  </a:lnTo>
                  <a:lnTo>
                    <a:pt x="1004" y="4171"/>
                  </a:lnTo>
                  <a:lnTo>
                    <a:pt x="1015" y="4277"/>
                  </a:lnTo>
                  <a:lnTo>
                    <a:pt x="1032" y="4382"/>
                  </a:lnTo>
                  <a:lnTo>
                    <a:pt x="1050" y="4487"/>
                  </a:lnTo>
                  <a:lnTo>
                    <a:pt x="1072" y="4589"/>
                  </a:lnTo>
                  <a:lnTo>
                    <a:pt x="1097" y="4691"/>
                  </a:lnTo>
                  <a:lnTo>
                    <a:pt x="1125" y="4791"/>
                  </a:lnTo>
                  <a:lnTo>
                    <a:pt x="1157" y="4891"/>
                  </a:lnTo>
                  <a:lnTo>
                    <a:pt x="1190" y="4987"/>
                  </a:lnTo>
                  <a:lnTo>
                    <a:pt x="1227" y="5083"/>
                  </a:lnTo>
                  <a:lnTo>
                    <a:pt x="1267" y="5178"/>
                  </a:lnTo>
                  <a:lnTo>
                    <a:pt x="1309" y="5269"/>
                  </a:lnTo>
                  <a:lnTo>
                    <a:pt x="1354" y="5359"/>
                  </a:lnTo>
                  <a:lnTo>
                    <a:pt x="1400" y="5449"/>
                  </a:lnTo>
                  <a:lnTo>
                    <a:pt x="1450" y="5536"/>
                  </a:lnTo>
                  <a:lnTo>
                    <a:pt x="1504" y="5623"/>
                  </a:lnTo>
                  <a:lnTo>
                    <a:pt x="1557" y="5706"/>
                  </a:lnTo>
                  <a:lnTo>
                    <a:pt x="1615" y="5788"/>
                  </a:lnTo>
                  <a:lnTo>
                    <a:pt x="1674" y="5868"/>
                  </a:lnTo>
                  <a:lnTo>
                    <a:pt x="1736" y="5946"/>
                  </a:lnTo>
                  <a:lnTo>
                    <a:pt x="1799" y="6021"/>
                  </a:lnTo>
                  <a:lnTo>
                    <a:pt x="1866" y="6096"/>
                  </a:lnTo>
                  <a:lnTo>
                    <a:pt x="1934" y="6168"/>
                  </a:lnTo>
                  <a:lnTo>
                    <a:pt x="2004" y="6238"/>
                  </a:lnTo>
                  <a:lnTo>
                    <a:pt x="2076" y="6306"/>
                  </a:lnTo>
                  <a:lnTo>
                    <a:pt x="2149" y="6373"/>
                  </a:lnTo>
                  <a:lnTo>
                    <a:pt x="2224" y="6436"/>
                  </a:lnTo>
                  <a:lnTo>
                    <a:pt x="2302" y="6498"/>
                  </a:lnTo>
                  <a:lnTo>
                    <a:pt x="1574" y="6868"/>
                  </a:lnTo>
                  <a:lnTo>
                    <a:pt x="1574" y="6868"/>
                  </a:lnTo>
                  <a:lnTo>
                    <a:pt x="1482" y="6796"/>
                  </a:lnTo>
                  <a:lnTo>
                    <a:pt x="1394" y="6723"/>
                  </a:lnTo>
                  <a:lnTo>
                    <a:pt x="1305" y="6646"/>
                  </a:lnTo>
                  <a:lnTo>
                    <a:pt x="1220" y="6568"/>
                  </a:lnTo>
                  <a:lnTo>
                    <a:pt x="1139" y="6488"/>
                  </a:lnTo>
                  <a:lnTo>
                    <a:pt x="1059" y="6404"/>
                  </a:lnTo>
                  <a:lnTo>
                    <a:pt x="980" y="6318"/>
                  </a:lnTo>
                  <a:lnTo>
                    <a:pt x="905" y="6229"/>
                  </a:lnTo>
                  <a:lnTo>
                    <a:pt x="832" y="6139"/>
                  </a:lnTo>
                  <a:lnTo>
                    <a:pt x="762" y="6048"/>
                  </a:lnTo>
                  <a:lnTo>
                    <a:pt x="694" y="5953"/>
                  </a:lnTo>
                  <a:lnTo>
                    <a:pt x="629" y="5856"/>
                  </a:lnTo>
                  <a:lnTo>
                    <a:pt x="565" y="5756"/>
                  </a:lnTo>
                  <a:lnTo>
                    <a:pt x="507" y="5656"/>
                  </a:lnTo>
                  <a:lnTo>
                    <a:pt x="450" y="5553"/>
                  </a:lnTo>
                  <a:lnTo>
                    <a:pt x="397" y="5448"/>
                  </a:lnTo>
                  <a:lnTo>
                    <a:pt x="347" y="5341"/>
                  </a:lnTo>
                  <a:lnTo>
                    <a:pt x="298" y="5233"/>
                  </a:lnTo>
                  <a:lnTo>
                    <a:pt x="255" y="5121"/>
                  </a:lnTo>
                  <a:lnTo>
                    <a:pt x="213" y="5009"/>
                  </a:lnTo>
                  <a:lnTo>
                    <a:pt x="177" y="4894"/>
                  </a:lnTo>
                  <a:lnTo>
                    <a:pt x="142" y="4779"/>
                  </a:lnTo>
                  <a:lnTo>
                    <a:pt x="112" y="4661"/>
                  </a:lnTo>
                  <a:lnTo>
                    <a:pt x="85" y="4542"/>
                  </a:lnTo>
                  <a:lnTo>
                    <a:pt x="62" y="4421"/>
                  </a:lnTo>
                  <a:lnTo>
                    <a:pt x="42" y="4299"/>
                  </a:lnTo>
                  <a:lnTo>
                    <a:pt x="25" y="4176"/>
                  </a:lnTo>
                  <a:lnTo>
                    <a:pt x="18" y="4112"/>
                  </a:lnTo>
                  <a:lnTo>
                    <a:pt x="13" y="4051"/>
                  </a:lnTo>
                  <a:lnTo>
                    <a:pt x="8" y="3987"/>
                  </a:lnTo>
                  <a:lnTo>
                    <a:pt x="5" y="3922"/>
                  </a:lnTo>
                  <a:lnTo>
                    <a:pt x="3" y="3859"/>
                  </a:lnTo>
                  <a:lnTo>
                    <a:pt x="2" y="3796"/>
                  </a:lnTo>
                  <a:lnTo>
                    <a:pt x="0" y="3731"/>
                  </a:lnTo>
                  <a:lnTo>
                    <a:pt x="0" y="3666"/>
                  </a:lnTo>
                  <a:lnTo>
                    <a:pt x="2" y="3601"/>
                  </a:lnTo>
                  <a:lnTo>
                    <a:pt x="5" y="3534"/>
                  </a:lnTo>
                  <a:lnTo>
                    <a:pt x="5" y="3534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-3933825" y="-2929732"/>
              <a:ext cx="1860550" cy="3989388"/>
            </a:xfrm>
            <a:custGeom>
              <a:avLst/>
              <a:gdLst>
                <a:gd name="T0" fmla="*/ 10 w 2346"/>
                <a:gd name="T1" fmla="*/ 2498 h 5025"/>
                <a:gd name="T2" fmla="*/ 29 w 2346"/>
                <a:gd name="T3" fmla="*/ 2323 h 5025"/>
                <a:gd name="T4" fmla="*/ 59 w 2346"/>
                <a:gd name="T5" fmla="*/ 2153 h 5025"/>
                <a:gd name="T6" fmla="*/ 95 w 2346"/>
                <a:gd name="T7" fmla="*/ 1987 h 5025"/>
                <a:gd name="T8" fmla="*/ 142 w 2346"/>
                <a:gd name="T9" fmla="*/ 1826 h 5025"/>
                <a:gd name="T10" fmla="*/ 197 w 2346"/>
                <a:gd name="T11" fmla="*/ 1671 h 5025"/>
                <a:gd name="T12" fmla="*/ 259 w 2346"/>
                <a:gd name="T13" fmla="*/ 1520 h 5025"/>
                <a:gd name="T14" fmla="*/ 329 w 2346"/>
                <a:gd name="T15" fmla="*/ 1375 h 5025"/>
                <a:gd name="T16" fmla="*/ 407 w 2346"/>
                <a:gd name="T17" fmla="*/ 1235 h 5025"/>
                <a:gd name="T18" fmla="*/ 552 w 2346"/>
                <a:gd name="T19" fmla="*/ 1016 h 5025"/>
                <a:gd name="T20" fmla="*/ 750 w 2346"/>
                <a:gd name="T21" fmla="*/ 773 h 5025"/>
                <a:gd name="T22" fmla="*/ 972 w 2346"/>
                <a:gd name="T23" fmla="*/ 556 h 5025"/>
                <a:gd name="T24" fmla="*/ 1216 w 2346"/>
                <a:gd name="T25" fmla="*/ 366 h 5025"/>
                <a:gd name="T26" fmla="*/ 1477 w 2346"/>
                <a:gd name="T27" fmla="*/ 205 h 5025"/>
                <a:gd name="T28" fmla="*/ 1756 w 2346"/>
                <a:gd name="T29" fmla="*/ 71 h 5025"/>
                <a:gd name="T30" fmla="*/ 2346 w 2346"/>
                <a:gd name="T31" fmla="*/ 403 h 5025"/>
                <a:gd name="T32" fmla="*/ 2206 w 2346"/>
                <a:gd name="T33" fmla="*/ 450 h 5025"/>
                <a:gd name="T34" fmla="*/ 2001 w 2346"/>
                <a:gd name="T35" fmla="*/ 536 h 5025"/>
                <a:gd name="T36" fmla="*/ 1802 w 2346"/>
                <a:gd name="T37" fmla="*/ 645 h 5025"/>
                <a:gd name="T38" fmla="*/ 1682 w 2346"/>
                <a:gd name="T39" fmla="*/ 721 h 5025"/>
                <a:gd name="T40" fmla="*/ 1511 w 2346"/>
                <a:gd name="T41" fmla="*/ 851 h 5025"/>
                <a:gd name="T42" fmla="*/ 1351 w 2346"/>
                <a:gd name="T43" fmla="*/ 996 h 5025"/>
                <a:gd name="T44" fmla="*/ 1202 w 2346"/>
                <a:gd name="T45" fmla="*/ 1156 h 5025"/>
                <a:gd name="T46" fmla="*/ 1069 w 2346"/>
                <a:gd name="T47" fmla="*/ 1328 h 5025"/>
                <a:gd name="T48" fmla="*/ 950 w 2346"/>
                <a:gd name="T49" fmla="*/ 1515 h 5025"/>
                <a:gd name="T50" fmla="*/ 849 w 2346"/>
                <a:gd name="T51" fmla="*/ 1711 h 5025"/>
                <a:gd name="T52" fmla="*/ 764 w 2346"/>
                <a:gd name="T53" fmla="*/ 1922 h 5025"/>
                <a:gd name="T54" fmla="*/ 697 w 2346"/>
                <a:gd name="T55" fmla="*/ 2140 h 5025"/>
                <a:gd name="T56" fmla="*/ 650 w 2346"/>
                <a:gd name="T57" fmla="*/ 2370 h 5025"/>
                <a:gd name="T58" fmla="*/ 622 w 2346"/>
                <a:gd name="T59" fmla="*/ 2610 h 5025"/>
                <a:gd name="T60" fmla="*/ 617 w 2346"/>
                <a:gd name="T61" fmla="*/ 2768 h 5025"/>
                <a:gd name="T62" fmla="*/ 625 w 2346"/>
                <a:gd name="T63" fmla="*/ 3000 h 5025"/>
                <a:gd name="T64" fmla="*/ 654 w 2346"/>
                <a:gd name="T65" fmla="*/ 3227 h 5025"/>
                <a:gd name="T66" fmla="*/ 702 w 2346"/>
                <a:gd name="T67" fmla="*/ 3443 h 5025"/>
                <a:gd name="T68" fmla="*/ 769 w 2346"/>
                <a:gd name="T69" fmla="*/ 3652 h 5025"/>
                <a:gd name="T70" fmla="*/ 852 w 2346"/>
                <a:gd name="T71" fmla="*/ 3852 h 5025"/>
                <a:gd name="T72" fmla="*/ 952 w 2346"/>
                <a:gd name="T73" fmla="*/ 4040 h 5025"/>
                <a:gd name="T74" fmla="*/ 1067 w 2346"/>
                <a:gd name="T75" fmla="*/ 4219 h 5025"/>
                <a:gd name="T76" fmla="*/ 1197 w 2346"/>
                <a:gd name="T77" fmla="*/ 4384 h 5025"/>
                <a:gd name="T78" fmla="*/ 1339 w 2346"/>
                <a:gd name="T79" fmla="*/ 4537 h 5025"/>
                <a:gd name="T80" fmla="*/ 1494 w 2346"/>
                <a:gd name="T81" fmla="*/ 4679 h 5025"/>
                <a:gd name="T82" fmla="*/ 1617 w 2346"/>
                <a:gd name="T83" fmla="*/ 4772 h 5025"/>
                <a:gd name="T84" fmla="*/ 1056 w 2346"/>
                <a:gd name="T85" fmla="*/ 4972 h 5025"/>
                <a:gd name="T86" fmla="*/ 865 w 2346"/>
                <a:gd name="T87" fmla="*/ 4805 h 5025"/>
                <a:gd name="T88" fmla="*/ 690 w 2346"/>
                <a:gd name="T89" fmla="*/ 4620 h 5025"/>
                <a:gd name="T90" fmla="*/ 532 w 2346"/>
                <a:gd name="T91" fmla="*/ 4420 h 5025"/>
                <a:gd name="T92" fmla="*/ 392 w 2346"/>
                <a:gd name="T93" fmla="*/ 4205 h 5025"/>
                <a:gd name="T94" fmla="*/ 272 w 2346"/>
                <a:gd name="T95" fmla="*/ 3975 h 5025"/>
                <a:gd name="T96" fmla="*/ 170 w 2346"/>
                <a:gd name="T97" fmla="*/ 3733 h 5025"/>
                <a:gd name="T98" fmla="*/ 92 w 2346"/>
                <a:gd name="T99" fmla="*/ 3480 h 5025"/>
                <a:gd name="T100" fmla="*/ 37 w 2346"/>
                <a:gd name="T101" fmla="*/ 3213 h 5025"/>
                <a:gd name="T102" fmla="*/ 7 w 2346"/>
                <a:gd name="T103" fmla="*/ 2938 h 5025"/>
                <a:gd name="T104" fmla="*/ 2 w 2346"/>
                <a:gd name="T105" fmla="*/ 2655 h 5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6" h="5025">
                  <a:moveTo>
                    <a:pt x="5" y="2557"/>
                  </a:moveTo>
                  <a:lnTo>
                    <a:pt x="5" y="2557"/>
                  </a:lnTo>
                  <a:lnTo>
                    <a:pt x="10" y="2498"/>
                  </a:lnTo>
                  <a:lnTo>
                    <a:pt x="15" y="2440"/>
                  </a:lnTo>
                  <a:lnTo>
                    <a:pt x="22" y="2382"/>
                  </a:lnTo>
                  <a:lnTo>
                    <a:pt x="29" y="2323"/>
                  </a:lnTo>
                  <a:lnTo>
                    <a:pt x="39" y="2267"/>
                  </a:lnTo>
                  <a:lnTo>
                    <a:pt x="47" y="2210"/>
                  </a:lnTo>
                  <a:lnTo>
                    <a:pt x="59" y="2153"/>
                  </a:lnTo>
                  <a:lnTo>
                    <a:pt x="69" y="2097"/>
                  </a:lnTo>
                  <a:lnTo>
                    <a:pt x="82" y="2042"/>
                  </a:lnTo>
                  <a:lnTo>
                    <a:pt x="95" y="1987"/>
                  </a:lnTo>
                  <a:lnTo>
                    <a:pt x="110" y="1933"/>
                  </a:lnTo>
                  <a:lnTo>
                    <a:pt x="125" y="1880"/>
                  </a:lnTo>
                  <a:lnTo>
                    <a:pt x="142" y="1826"/>
                  </a:lnTo>
                  <a:lnTo>
                    <a:pt x="159" y="1775"/>
                  </a:lnTo>
                  <a:lnTo>
                    <a:pt x="177" y="1721"/>
                  </a:lnTo>
                  <a:lnTo>
                    <a:pt x="197" y="1671"/>
                  </a:lnTo>
                  <a:lnTo>
                    <a:pt x="215" y="1620"/>
                  </a:lnTo>
                  <a:lnTo>
                    <a:pt x="237" y="1570"/>
                  </a:lnTo>
                  <a:lnTo>
                    <a:pt x="259" y="1520"/>
                  </a:lnTo>
                  <a:lnTo>
                    <a:pt x="282" y="1471"/>
                  </a:lnTo>
                  <a:lnTo>
                    <a:pt x="305" y="1423"/>
                  </a:lnTo>
                  <a:lnTo>
                    <a:pt x="329" y="1375"/>
                  </a:lnTo>
                  <a:lnTo>
                    <a:pt x="354" y="1328"/>
                  </a:lnTo>
                  <a:lnTo>
                    <a:pt x="380" y="1281"/>
                  </a:lnTo>
                  <a:lnTo>
                    <a:pt x="407" y="1235"/>
                  </a:lnTo>
                  <a:lnTo>
                    <a:pt x="435" y="1190"/>
                  </a:lnTo>
                  <a:lnTo>
                    <a:pt x="492" y="1101"/>
                  </a:lnTo>
                  <a:lnTo>
                    <a:pt x="552" y="1016"/>
                  </a:lnTo>
                  <a:lnTo>
                    <a:pt x="615" y="933"/>
                  </a:lnTo>
                  <a:lnTo>
                    <a:pt x="682" y="851"/>
                  </a:lnTo>
                  <a:lnTo>
                    <a:pt x="750" y="773"/>
                  </a:lnTo>
                  <a:lnTo>
                    <a:pt x="822" y="698"/>
                  </a:lnTo>
                  <a:lnTo>
                    <a:pt x="895" y="626"/>
                  </a:lnTo>
                  <a:lnTo>
                    <a:pt x="972" y="556"/>
                  </a:lnTo>
                  <a:lnTo>
                    <a:pt x="1052" y="491"/>
                  </a:lnTo>
                  <a:lnTo>
                    <a:pt x="1132" y="428"/>
                  </a:lnTo>
                  <a:lnTo>
                    <a:pt x="1216" y="366"/>
                  </a:lnTo>
                  <a:lnTo>
                    <a:pt x="1301" y="310"/>
                  </a:lnTo>
                  <a:lnTo>
                    <a:pt x="1389" y="256"/>
                  </a:lnTo>
                  <a:lnTo>
                    <a:pt x="1477" y="205"/>
                  </a:lnTo>
                  <a:lnTo>
                    <a:pt x="1569" y="158"/>
                  </a:lnTo>
                  <a:lnTo>
                    <a:pt x="1661" y="113"/>
                  </a:lnTo>
                  <a:lnTo>
                    <a:pt x="1756" y="71"/>
                  </a:lnTo>
                  <a:lnTo>
                    <a:pt x="1851" y="35"/>
                  </a:lnTo>
                  <a:lnTo>
                    <a:pt x="1949" y="0"/>
                  </a:lnTo>
                  <a:lnTo>
                    <a:pt x="2346" y="403"/>
                  </a:lnTo>
                  <a:lnTo>
                    <a:pt x="2346" y="403"/>
                  </a:lnTo>
                  <a:lnTo>
                    <a:pt x="2276" y="425"/>
                  </a:lnTo>
                  <a:lnTo>
                    <a:pt x="2206" y="450"/>
                  </a:lnTo>
                  <a:lnTo>
                    <a:pt x="2137" y="476"/>
                  </a:lnTo>
                  <a:lnTo>
                    <a:pt x="2067" y="505"/>
                  </a:lnTo>
                  <a:lnTo>
                    <a:pt x="2001" y="536"/>
                  </a:lnTo>
                  <a:lnTo>
                    <a:pt x="1932" y="570"/>
                  </a:lnTo>
                  <a:lnTo>
                    <a:pt x="1867" y="606"/>
                  </a:lnTo>
                  <a:lnTo>
                    <a:pt x="1802" y="645"/>
                  </a:lnTo>
                  <a:lnTo>
                    <a:pt x="1802" y="645"/>
                  </a:lnTo>
                  <a:lnTo>
                    <a:pt x="1741" y="681"/>
                  </a:lnTo>
                  <a:lnTo>
                    <a:pt x="1682" y="721"/>
                  </a:lnTo>
                  <a:lnTo>
                    <a:pt x="1624" y="763"/>
                  </a:lnTo>
                  <a:lnTo>
                    <a:pt x="1566" y="806"/>
                  </a:lnTo>
                  <a:lnTo>
                    <a:pt x="1511" y="851"/>
                  </a:lnTo>
                  <a:lnTo>
                    <a:pt x="1456" y="898"/>
                  </a:lnTo>
                  <a:lnTo>
                    <a:pt x="1402" y="946"/>
                  </a:lnTo>
                  <a:lnTo>
                    <a:pt x="1351" y="996"/>
                  </a:lnTo>
                  <a:lnTo>
                    <a:pt x="1299" y="1048"/>
                  </a:lnTo>
                  <a:lnTo>
                    <a:pt x="1251" y="1101"/>
                  </a:lnTo>
                  <a:lnTo>
                    <a:pt x="1202" y="1156"/>
                  </a:lnTo>
                  <a:lnTo>
                    <a:pt x="1157" y="1211"/>
                  </a:lnTo>
                  <a:lnTo>
                    <a:pt x="1112" y="1270"/>
                  </a:lnTo>
                  <a:lnTo>
                    <a:pt x="1069" y="1328"/>
                  </a:lnTo>
                  <a:lnTo>
                    <a:pt x="1029" y="1390"/>
                  </a:lnTo>
                  <a:lnTo>
                    <a:pt x="989" y="1451"/>
                  </a:lnTo>
                  <a:lnTo>
                    <a:pt x="950" y="1515"/>
                  </a:lnTo>
                  <a:lnTo>
                    <a:pt x="915" y="1578"/>
                  </a:lnTo>
                  <a:lnTo>
                    <a:pt x="880" y="1645"/>
                  </a:lnTo>
                  <a:lnTo>
                    <a:pt x="849" y="1711"/>
                  </a:lnTo>
                  <a:lnTo>
                    <a:pt x="819" y="1780"/>
                  </a:lnTo>
                  <a:lnTo>
                    <a:pt x="790" y="1850"/>
                  </a:lnTo>
                  <a:lnTo>
                    <a:pt x="764" y="1922"/>
                  </a:lnTo>
                  <a:lnTo>
                    <a:pt x="740" y="1993"/>
                  </a:lnTo>
                  <a:lnTo>
                    <a:pt x="717" y="2067"/>
                  </a:lnTo>
                  <a:lnTo>
                    <a:pt x="697" y="2140"/>
                  </a:lnTo>
                  <a:lnTo>
                    <a:pt x="679" y="2217"/>
                  </a:lnTo>
                  <a:lnTo>
                    <a:pt x="664" y="2293"/>
                  </a:lnTo>
                  <a:lnTo>
                    <a:pt x="650" y="2370"/>
                  </a:lnTo>
                  <a:lnTo>
                    <a:pt x="639" y="2450"/>
                  </a:lnTo>
                  <a:lnTo>
                    <a:pt x="629" y="2528"/>
                  </a:lnTo>
                  <a:lnTo>
                    <a:pt x="622" y="2610"/>
                  </a:lnTo>
                  <a:lnTo>
                    <a:pt x="622" y="2610"/>
                  </a:lnTo>
                  <a:lnTo>
                    <a:pt x="619" y="2690"/>
                  </a:lnTo>
                  <a:lnTo>
                    <a:pt x="617" y="2768"/>
                  </a:lnTo>
                  <a:lnTo>
                    <a:pt x="617" y="2847"/>
                  </a:lnTo>
                  <a:lnTo>
                    <a:pt x="620" y="2923"/>
                  </a:lnTo>
                  <a:lnTo>
                    <a:pt x="625" y="3000"/>
                  </a:lnTo>
                  <a:lnTo>
                    <a:pt x="632" y="3077"/>
                  </a:lnTo>
                  <a:lnTo>
                    <a:pt x="642" y="3152"/>
                  </a:lnTo>
                  <a:lnTo>
                    <a:pt x="654" y="3227"/>
                  </a:lnTo>
                  <a:lnTo>
                    <a:pt x="669" y="3300"/>
                  </a:lnTo>
                  <a:lnTo>
                    <a:pt x="684" y="3372"/>
                  </a:lnTo>
                  <a:lnTo>
                    <a:pt x="702" y="3443"/>
                  </a:lnTo>
                  <a:lnTo>
                    <a:pt x="722" y="3513"/>
                  </a:lnTo>
                  <a:lnTo>
                    <a:pt x="745" y="3583"/>
                  </a:lnTo>
                  <a:lnTo>
                    <a:pt x="769" y="3652"/>
                  </a:lnTo>
                  <a:lnTo>
                    <a:pt x="795" y="3720"/>
                  </a:lnTo>
                  <a:lnTo>
                    <a:pt x="822" y="3787"/>
                  </a:lnTo>
                  <a:lnTo>
                    <a:pt x="852" y="3852"/>
                  </a:lnTo>
                  <a:lnTo>
                    <a:pt x="884" y="3915"/>
                  </a:lnTo>
                  <a:lnTo>
                    <a:pt x="917" y="3979"/>
                  </a:lnTo>
                  <a:lnTo>
                    <a:pt x="952" y="4040"/>
                  </a:lnTo>
                  <a:lnTo>
                    <a:pt x="989" y="4100"/>
                  </a:lnTo>
                  <a:lnTo>
                    <a:pt x="1027" y="4160"/>
                  </a:lnTo>
                  <a:lnTo>
                    <a:pt x="1067" y="4219"/>
                  </a:lnTo>
                  <a:lnTo>
                    <a:pt x="1109" y="4275"/>
                  </a:lnTo>
                  <a:lnTo>
                    <a:pt x="1152" y="4330"/>
                  </a:lnTo>
                  <a:lnTo>
                    <a:pt x="1197" y="4384"/>
                  </a:lnTo>
                  <a:lnTo>
                    <a:pt x="1244" y="4437"/>
                  </a:lnTo>
                  <a:lnTo>
                    <a:pt x="1291" y="4489"/>
                  </a:lnTo>
                  <a:lnTo>
                    <a:pt x="1339" y="4537"/>
                  </a:lnTo>
                  <a:lnTo>
                    <a:pt x="1391" y="4585"/>
                  </a:lnTo>
                  <a:lnTo>
                    <a:pt x="1442" y="4632"/>
                  </a:lnTo>
                  <a:lnTo>
                    <a:pt x="1494" y="4679"/>
                  </a:lnTo>
                  <a:lnTo>
                    <a:pt x="1494" y="4679"/>
                  </a:lnTo>
                  <a:lnTo>
                    <a:pt x="1556" y="4727"/>
                  </a:lnTo>
                  <a:lnTo>
                    <a:pt x="1617" y="4772"/>
                  </a:lnTo>
                  <a:lnTo>
                    <a:pt x="1121" y="5025"/>
                  </a:lnTo>
                  <a:lnTo>
                    <a:pt x="1121" y="5025"/>
                  </a:lnTo>
                  <a:lnTo>
                    <a:pt x="1056" y="4972"/>
                  </a:lnTo>
                  <a:lnTo>
                    <a:pt x="990" y="4919"/>
                  </a:lnTo>
                  <a:lnTo>
                    <a:pt x="927" y="4862"/>
                  </a:lnTo>
                  <a:lnTo>
                    <a:pt x="865" y="4805"/>
                  </a:lnTo>
                  <a:lnTo>
                    <a:pt x="805" y="4745"/>
                  </a:lnTo>
                  <a:lnTo>
                    <a:pt x="747" y="4684"/>
                  </a:lnTo>
                  <a:lnTo>
                    <a:pt x="690" y="4620"/>
                  </a:lnTo>
                  <a:lnTo>
                    <a:pt x="635" y="4555"/>
                  </a:lnTo>
                  <a:lnTo>
                    <a:pt x="584" y="4489"/>
                  </a:lnTo>
                  <a:lnTo>
                    <a:pt x="532" y="4420"/>
                  </a:lnTo>
                  <a:lnTo>
                    <a:pt x="484" y="4350"/>
                  </a:lnTo>
                  <a:lnTo>
                    <a:pt x="437" y="4279"/>
                  </a:lnTo>
                  <a:lnTo>
                    <a:pt x="392" y="4205"/>
                  </a:lnTo>
                  <a:lnTo>
                    <a:pt x="350" y="4130"/>
                  </a:lnTo>
                  <a:lnTo>
                    <a:pt x="310" y="4054"/>
                  </a:lnTo>
                  <a:lnTo>
                    <a:pt x="272" y="3975"/>
                  </a:lnTo>
                  <a:lnTo>
                    <a:pt x="235" y="3897"/>
                  </a:lnTo>
                  <a:lnTo>
                    <a:pt x="202" y="3815"/>
                  </a:lnTo>
                  <a:lnTo>
                    <a:pt x="170" y="3733"/>
                  </a:lnTo>
                  <a:lnTo>
                    <a:pt x="142" y="3650"/>
                  </a:lnTo>
                  <a:lnTo>
                    <a:pt x="115" y="3565"/>
                  </a:lnTo>
                  <a:lnTo>
                    <a:pt x="92" y="3480"/>
                  </a:lnTo>
                  <a:lnTo>
                    <a:pt x="72" y="3392"/>
                  </a:lnTo>
                  <a:lnTo>
                    <a:pt x="52" y="3303"/>
                  </a:lnTo>
                  <a:lnTo>
                    <a:pt x="37" y="3213"/>
                  </a:lnTo>
                  <a:lnTo>
                    <a:pt x="24" y="3123"/>
                  </a:lnTo>
                  <a:lnTo>
                    <a:pt x="14" y="3032"/>
                  </a:lnTo>
                  <a:lnTo>
                    <a:pt x="7" y="2938"/>
                  </a:lnTo>
                  <a:lnTo>
                    <a:pt x="2" y="2845"/>
                  </a:lnTo>
                  <a:lnTo>
                    <a:pt x="0" y="2750"/>
                  </a:lnTo>
                  <a:lnTo>
                    <a:pt x="2" y="2655"/>
                  </a:lnTo>
                  <a:lnTo>
                    <a:pt x="5" y="2557"/>
                  </a:lnTo>
                  <a:lnTo>
                    <a:pt x="5" y="25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2809875" y="-2172494"/>
              <a:ext cx="1390650" cy="2755900"/>
            </a:xfrm>
            <a:custGeom>
              <a:avLst/>
              <a:gdLst>
                <a:gd name="T0" fmla="*/ 15 w 1752"/>
                <a:gd name="T1" fmla="*/ 1638 h 3472"/>
                <a:gd name="T2" fmla="*/ 57 w 1752"/>
                <a:gd name="T3" fmla="*/ 1393 h 3472"/>
                <a:gd name="T4" fmla="*/ 129 w 1752"/>
                <a:gd name="T5" fmla="*/ 1165 h 3472"/>
                <a:gd name="T6" fmla="*/ 224 w 1752"/>
                <a:gd name="T7" fmla="*/ 951 h 3472"/>
                <a:gd name="T8" fmla="*/ 340 w 1752"/>
                <a:gd name="T9" fmla="*/ 756 h 3472"/>
                <a:gd name="T10" fmla="*/ 480 w 1752"/>
                <a:gd name="T11" fmla="*/ 578 h 3472"/>
                <a:gd name="T12" fmla="*/ 637 w 1752"/>
                <a:gd name="T13" fmla="*/ 421 h 3472"/>
                <a:gd name="T14" fmla="*/ 811 w 1752"/>
                <a:gd name="T15" fmla="*/ 285 h 3472"/>
                <a:gd name="T16" fmla="*/ 997 w 1752"/>
                <a:gd name="T17" fmla="*/ 171 h 3472"/>
                <a:gd name="T18" fmla="*/ 1196 w 1752"/>
                <a:gd name="T19" fmla="*/ 81 h 3472"/>
                <a:gd name="T20" fmla="*/ 1406 w 1752"/>
                <a:gd name="T21" fmla="*/ 15 h 3472"/>
                <a:gd name="T22" fmla="*/ 1752 w 1752"/>
                <a:gd name="T23" fmla="*/ 278 h 3472"/>
                <a:gd name="T24" fmla="*/ 1614 w 1752"/>
                <a:gd name="T25" fmla="*/ 300 h 3472"/>
                <a:gd name="T26" fmla="*/ 1477 w 1752"/>
                <a:gd name="T27" fmla="*/ 335 h 3472"/>
                <a:gd name="T28" fmla="*/ 1346 w 1752"/>
                <a:gd name="T29" fmla="*/ 383 h 3472"/>
                <a:gd name="T30" fmla="*/ 1217 w 1752"/>
                <a:gd name="T31" fmla="*/ 445 h 3472"/>
                <a:gd name="T32" fmla="*/ 1094 w 1752"/>
                <a:gd name="T33" fmla="*/ 518 h 3472"/>
                <a:gd name="T34" fmla="*/ 1021 w 1752"/>
                <a:gd name="T35" fmla="*/ 570 h 3472"/>
                <a:gd name="T36" fmla="*/ 921 w 1752"/>
                <a:gd name="T37" fmla="*/ 651 h 3472"/>
                <a:gd name="T38" fmla="*/ 827 w 1752"/>
                <a:gd name="T39" fmla="*/ 741 h 3472"/>
                <a:gd name="T40" fmla="*/ 740 w 1752"/>
                <a:gd name="T41" fmla="*/ 838 h 3472"/>
                <a:gd name="T42" fmla="*/ 662 w 1752"/>
                <a:gd name="T43" fmla="*/ 943 h 3472"/>
                <a:gd name="T44" fmla="*/ 592 w 1752"/>
                <a:gd name="T45" fmla="*/ 1055 h 3472"/>
                <a:gd name="T46" fmla="*/ 530 w 1752"/>
                <a:gd name="T47" fmla="*/ 1173 h 3472"/>
                <a:gd name="T48" fmla="*/ 479 w 1752"/>
                <a:gd name="T49" fmla="*/ 1298 h 3472"/>
                <a:gd name="T50" fmla="*/ 437 w 1752"/>
                <a:gd name="T51" fmla="*/ 1430 h 3472"/>
                <a:gd name="T52" fmla="*/ 405 w 1752"/>
                <a:gd name="T53" fmla="*/ 1565 h 3472"/>
                <a:gd name="T54" fmla="*/ 384 w 1752"/>
                <a:gd name="T55" fmla="*/ 1707 h 3472"/>
                <a:gd name="T56" fmla="*/ 377 w 1752"/>
                <a:gd name="T57" fmla="*/ 1802 h 3472"/>
                <a:gd name="T58" fmla="*/ 375 w 1752"/>
                <a:gd name="T59" fmla="*/ 1943 h 3472"/>
                <a:gd name="T60" fmla="*/ 385 w 1752"/>
                <a:gd name="T61" fmla="*/ 2080 h 3472"/>
                <a:gd name="T62" fmla="*/ 407 w 1752"/>
                <a:gd name="T63" fmla="*/ 2213 h 3472"/>
                <a:gd name="T64" fmla="*/ 439 w 1752"/>
                <a:gd name="T65" fmla="*/ 2343 h 3472"/>
                <a:gd name="T66" fmla="*/ 480 w 1752"/>
                <a:gd name="T67" fmla="*/ 2468 h 3472"/>
                <a:gd name="T68" fmla="*/ 530 w 1752"/>
                <a:gd name="T69" fmla="*/ 2587 h 3472"/>
                <a:gd name="T70" fmla="*/ 590 w 1752"/>
                <a:gd name="T71" fmla="*/ 2702 h 3472"/>
                <a:gd name="T72" fmla="*/ 659 w 1752"/>
                <a:gd name="T73" fmla="*/ 2808 h 3472"/>
                <a:gd name="T74" fmla="*/ 735 w 1752"/>
                <a:gd name="T75" fmla="*/ 2910 h 3472"/>
                <a:gd name="T76" fmla="*/ 821 w 1752"/>
                <a:gd name="T77" fmla="*/ 3004 h 3472"/>
                <a:gd name="T78" fmla="*/ 892 w 1752"/>
                <a:gd name="T79" fmla="*/ 3074 h 3472"/>
                <a:gd name="T80" fmla="*/ 1026 w 1752"/>
                <a:gd name="T81" fmla="*/ 3180 h 3472"/>
                <a:gd name="T82" fmla="*/ 1171 w 1752"/>
                <a:gd name="T83" fmla="*/ 3272 h 3472"/>
                <a:gd name="T84" fmla="*/ 881 w 1752"/>
                <a:gd name="T85" fmla="*/ 3472 h 3472"/>
                <a:gd name="T86" fmla="*/ 729 w 1752"/>
                <a:gd name="T87" fmla="*/ 3369 h 3472"/>
                <a:gd name="T88" fmla="*/ 587 w 1752"/>
                <a:gd name="T89" fmla="*/ 3250 h 3472"/>
                <a:gd name="T90" fmla="*/ 459 w 1752"/>
                <a:gd name="T91" fmla="*/ 3117 h 3472"/>
                <a:gd name="T92" fmla="*/ 344 w 1752"/>
                <a:gd name="T93" fmla="*/ 2970 h 3472"/>
                <a:gd name="T94" fmla="*/ 244 w 1752"/>
                <a:gd name="T95" fmla="*/ 2812 h 3472"/>
                <a:gd name="T96" fmla="*/ 159 w 1752"/>
                <a:gd name="T97" fmla="*/ 2640 h 3472"/>
                <a:gd name="T98" fmla="*/ 90 w 1752"/>
                <a:gd name="T99" fmla="*/ 2460 h 3472"/>
                <a:gd name="T100" fmla="*/ 40 w 1752"/>
                <a:gd name="T101" fmla="*/ 2270 h 3472"/>
                <a:gd name="T102" fmla="*/ 10 w 1752"/>
                <a:gd name="T103" fmla="*/ 2070 h 3472"/>
                <a:gd name="T104" fmla="*/ 0 w 1752"/>
                <a:gd name="T105" fmla="*/ 1863 h 3472"/>
                <a:gd name="T106" fmla="*/ 7 w 1752"/>
                <a:gd name="T107" fmla="*/ 172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2" h="3472">
                  <a:moveTo>
                    <a:pt x="7" y="1722"/>
                  </a:moveTo>
                  <a:lnTo>
                    <a:pt x="7" y="1722"/>
                  </a:lnTo>
                  <a:lnTo>
                    <a:pt x="15" y="1638"/>
                  </a:lnTo>
                  <a:lnTo>
                    <a:pt x="25" y="1555"/>
                  </a:lnTo>
                  <a:lnTo>
                    <a:pt x="40" y="1473"/>
                  </a:lnTo>
                  <a:lnTo>
                    <a:pt x="57" y="1393"/>
                  </a:lnTo>
                  <a:lnTo>
                    <a:pt x="79" y="1317"/>
                  </a:lnTo>
                  <a:lnTo>
                    <a:pt x="102" y="1240"/>
                  </a:lnTo>
                  <a:lnTo>
                    <a:pt x="129" y="1165"/>
                  </a:lnTo>
                  <a:lnTo>
                    <a:pt x="157" y="1092"/>
                  </a:lnTo>
                  <a:lnTo>
                    <a:pt x="189" y="1022"/>
                  </a:lnTo>
                  <a:lnTo>
                    <a:pt x="224" y="951"/>
                  </a:lnTo>
                  <a:lnTo>
                    <a:pt x="260" y="885"/>
                  </a:lnTo>
                  <a:lnTo>
                    <a:pt x="299" y="820"/>
                  </a:lnTo>
                  <a:lnTo>
                    <a:pt x="340" y="756"/>
                  </a:lnTo>
                  <a:lnTo>
                    <a:pt x="385" y="695"/>
                  </a:lnTo>
                  <a:lnTo>
                    <a:pt x="432" y="635"/>
                  </a:lnTo>
                  <a:lnTo>
                    <a:pt x="480" y="578"/>
                  </a:lnTo>
                  <a:lnTo>
                    <a:pt x="530" y="523"/>
                  </a:lnTo>
                  <a:lnTo>
                    <a:pt x="582" y="471"/>
                  </a:lnTo>
                  <a:lnTo>
                    <a:pt x="637" y="421"/>
                  </a:lnTo>
                  <a:lnTo>
                    <a:pt x="692" y="373"/>
                  </a:lnTo>
                  <a:lnTo>
                    <a:pt x="750" y="328"/>
                  </a:lnTo>
                  <a:lnTo>
                    <a:pt x="811" y="285"/>
                  </a:lnTo>
                  <a:lnTo>
                    <a:pt x="871" y="245"/>
                  </a:lnTo>
                  <a:lnTo>
                    <a:pt x="934" y="206"/>
                  </a:lnTo>
                  <a:lnTo>
                    <a:pt x="997" y="171"/>
                  </a:lnTo>
                  <a:lnTo>
                    <a:pt x="1062" y="138"/>
                  </a:lnTo>
                  <a:lnTo>
                    <a:pt x="1129" y="108"/>
                  </a:lnTo>
                  <a:lnTo>
                    <a:pt x="1196" y="81"/>
                  </a:lnTo>
                  <a:lnTo>
                    <a:pt x="1266" y="56"/>
                  </a:lnTo>
                  <a:lnTo>
                    <a:pt x="1334" y="35"/>
                  </a:lnTo>
                  <a:lnTo>
                    <a:pt x="1406" y="15"/>
                  </a:lnTo>
                  <a:lnTo>
                    <a:pt x="1477" y="0"/>
                  </a:lnTo>
                  <a:lnTo>
                    <a:pt x="1752" y="278"/>
                  </a:lnTo>
                  <a:lnTo>
                    <a:pt x="1752" y="278"/>
                  </a:lnTo>
                  <a:lnTo>
                    <a:pt x="1707" y="283"/>
                  </a:lnTo>
                  <a:lnTo>
                    <a:pt x="1661" y="291"/>
                  </a:lnTo>
                  <a:lnTo>
                    <a:pt x="1614" y="300"/>
                  </a:lnTo>
                  <a:lnTo>
                    <a:pt x="1569" y="310"/>
                  </a:lnTo>
                  <a:lnTo>
                    <a:pt x="1522" y="321"/>
                  </a:lnTo>
                  <a:lnTo>
                    <a:pt x="1477" y="335"/>
                  </a:lnTo>
                  <a:lnTo>
                    <a:pt x="1434" y="350"/>
                  </a:lnTo>
                  <a:lnTo>
                    <a:pt x="1389" y="366"/>
                  </a:lnTo>
                  <a:lnTo>
                    <a:pt x="1346" y="383"/>
                  </a:lnTo>
                  <a:lnTo>
                    <a:pt x="1302" y="401"/>
                  </a:lnTo>
                  <a:lnTo>
                    <a:pt x="1259" y="423"/>
                  </a:lnTo>
                  <a:lnTo>
                    <a:pt x="1217" y="445"/>
                  </a:lnTo>
                  <a:lnTo>
                    <a:pt x="1176" y="468"/>
                  </a:lnTo>
                  <a:lnTo>
                    <a:pt x="1136" y="491"/>
                  </a:lnTo>
                  <a:lnTo>
                    <a:pt x="1094" y="518"/>
                  </a:lnTo>
                  <a:lnTo>
                    <a:pt x="1056" y="545"/>
                  </a:lnTo>
                  <a:lnTo>
                    <a:pt x="1056" y="545"/>
                  </a:lnTo>
                  <a:lnTo>
                    <a:pt x="1021" y="570"/>
                  </a:lnTo>
                  <a:lnTo>
                    <a:pt x="986" y="596"/>
                  </a:lnTo>
                  <a:lnTo>
                    <a:pt x="952" y="623"/>
                  </a:lnTo>
                  <a:lnTo>
                    <a:pt x="921" y="651"/>
                  </a:lnTo>
                  <a:lnTo>
                    <a:pt x="889" y="680"/>
                  </a:lnTo>
                  <a:lnTo>
                    <a:pt x="857" y="710"/>
                  </a:lnTo>
                  <a:lnTo>
                    <a:pt x="827" y="741"/>
                  </a:lnTo>
                  <a:lnTo>
                    <a:pt x="797" y="773"/>
                  </a:lnTo>
                  <a:lnTo>
                    <a:pt x="769" y="805"/>
                  </a:lnTo>
                  <a:lnTo>
                    <a:pt x="740" y="838"/>
                  </a:lnTo>
                  <a:lnTo>
                    <a:pt x="714" y="873"/>
                  </a:lnTo>
                  <a:lnTo>
                    <a:pt x="687" y="908"/>
                  </a:lnTo>
                  <a:lnTo>
                    <a:pt x="662" y="943"/>
                  </a:lnTo>
                  <a:lnTo>
                    <a:pt x="639" y="980"/>
                  </a:lnTo>
                  <a:lnTo>
                    <a:pt x="615" y="1018"/>
                  </a:lnTo>
                  <a:lnTo>
                    <a:pt x="592" y="1055"/>
                  </a:lnTo>
                  <a:lnTo>
                    <a:pt x="570" y="1095"/>
                  </a:lnTo>
                  <a:lnTo>
                    <a:pt x="550" y="1133"/>
                  </a:lnTo>
                  <a:lnTo>
                    <a:pt x="530" y="1173"/>
                  </a:lnTo>
                  <a:lnTo>
                    <a:pt x="512" y="1215"/>
                  </a:lnTo>
                  <a:lnTo>
                    <a:pt x="495" y="1257"/>
                  </a:lnTo>
                  <a:lnTo>
                    <a:pt x="479" y="1298"/>
                  </a:lnTo>
                  <a:lnTo>
                    <a:pt x="464" y="1342"/>
                  </a:lnTo>
                  <a:lnTo>
                    <a:pt x="449" y="1385"/>
                  </a:lnTo>
                  <a:lnTo>
                    <a:pt x="437" y="1430"/>
                  </a:lnTo>
                  <a:lnTo>
                    <a:pt x="425" y="1473"/>
                  </a:lnTo>
                  <a:lnTo>
                    <a:pt x="414" y="1520"/>
                  </a:lnTo>
                  <a:lnTo>
                    <a:pt x="405" y="1565"/>
                  </a:lnTo>
                  <a:lnTo>
                    <a:pt x="397" y="1612"/>
                  </a:lnTo>
                  <a:lnTo>
                    <a:pt x="389" y="1658"/>
                  </a:lnTo>
                  <a:lnTo>
                    <a:pt x="384" y="1707"/>
                  </a:lnTo>
                  <a:lnTo>
                    <a:pt x="379" y="1753"/>
                  </a:lnTo>
                  <a:lnTo>
                    <a:pt x="379" y="1753"/>
                  </a:lnTo>
                  <a:lnTo>
                    <a:pt x="377" y="1802"/>
                  </a:lnTo>
                  <a:lnTo>
                    <a:pt x="375" y="1848"/>
                  </a:lnTo>
                  <a:lnTo>
                    <a:pt x="374" y="1897"/>
                  </a:lnTo>
                  <a:lnTo>
                    <a:pt x="375" y="1943"/>
                  </a:lnTo>
                  <a:lnTo>
                    <a:pt x="377" y="1988"/>
                  </a:lnTo>
                  <a:lnTo>
                    <a:pt x="380" y="2035"/>
                  </a:lnTo>
                  <a:lnTo>
                    <a:pt x="385" y="2080"/>
                  </a:lnTo>
                  <a:lnTo>
                    <a:pt x="390" y="2125"/>
                  </a:lnTo>
                  <a:lnTo>
                    <a:pt x="399" y="2170"/>
                  </a:lnTo>
                  <a:lnTo>
                    <a:pt x="407" y="2213"/>
                  </a:lnTo>
                  <a:lnTo>
                    <a:pt x="415" y="2258"/>
                  </a:lnTo>
                  <a:lnTo>
                    <a:pt x="427" y="2300"/>
                  </a:lnTo>
                  <a:lnTo>
                    <a:pt x="439" y="2343"/>
                  </a:lnTo>
                  <a:lnTo>
                    <a:pt x="450" y="2385"/>
                  </a:lnTo>
                  <a:lnTo>
                    <a:pt x="465" y="2427"/>
                  </a:lnTo>
                  <a:lnTo>
                    <a:pt x="480" y="2468"/>
                  </a:lnTo>
                  <a:lnTo>
                    <a:pt x="495" y="2508"/>
                  </a:lnTo>
                  <a:lnTo>
                    <a:pt x="512" y="2548"/>
                  </a:lnTo>
                  <a:lnTo>
                    <a:pt x="530" y="2587"/>
                  </a:lnTo>
                  <a:lnTo>
                    <a:pt x="550" y="2625"/>
                  </a:lnTo>
                  <a:lnTo>
                    <a:pt x="570" y="2663"/>
                  </a:lnTo>
                  <a:lnTo>
                    <a:pt x="590" y="2702"/>
                  </a:lnTo>
                  <a:lnTo>
                    <a:pt x="612" y="2737"/>
                  </a:lnTo>
                  <a:lnTo>
                    <a:pt x="635" y="2773"/>
                  </a:lnTo>
                  <a:lnTo>
                    <a:pt x="659" y="2808"/>
                  </a:lnTo>
                  <a:lnTo>
                    <a:pt x="684" y="2843"/>
                  </a:lnTo>
                  <a:lnTo>
                    <a:pt x="709" y="2877"/>
                  </a:lnTo>
                  <a:lnTo>
                    <a:pt x="735" y="2910"/>
                  </a:lnTo>
                  <a:lnTo>
                    <a:pt x="764" y="2942"/>
                  </a:lnTo>
                  <a:lnTo>
                    <a:pt x="791" y="2973"/>
                  </a:lnTo>
                  <a:lnTo>
                    <a:pt x="821" y="3004"/>
                  </a:lnTo>
                  <a:lnTo>
                    <a:pt x="849" y="3034"/>
                  </a:lnTo>
                  <a:lnTo>
                    <a:pt x="849" y="3034"/>
                  </a:lnTo>
                  <a:lnTo>
                    <a:pt x="892" y="3074"/>
                  </a:lnTo>
                  <a:lnTo>
                    <a:pt x="936" y="3110"/>
                  </a:lnTo>
                  <a:lnTo>
                    <a:pt x="981" y="3147"/>
                  </a:lnTo>
                  <a:lnTo>
                    <a:pt x="1026" y="3180"/>
                  </a:lnTo>
                  <a:lnTo>
                    <a:pt x="1074" y="3214"/>
                  </a:lnTo>
                  <a:lnTo>
                    <a:pt x="1122" y="3244"/>
                  </a:lnTo>
                  <a:lnTo>
                    <a:pt x="1171" y="3272"/>
                  </a:lnTo>
                  <a:lnTo>
                    <a:pt x="1221" y="3299"/>
                  </a:lnTo>
                  <a:lnTo>
                    <a:pt x="881" y="3472"/>
                  </a:lnTo>
                  <a:lnTo>
                    <a:pt x="881" y="3472"/>
                  </a:lnTo>
                  <a:lnTo>
                    <a:pt x="829" y="3439"/>
                  </a:lnTo>
                  <a:lnTo>
                    <a:pt x="779" y="3405"/>
                  </a:lnTo>
                  <a:lnTo>
                    <a:pt x="729" y="3369"/>
                  </a:lnTo>
                  <a:lnTo>
                    <a:pt x="680" y="3330"/>
                  </a:lnTo>
                  <a:lnTo>
                    <a:pt x="634" y="3290"/>
                  </a:lnTo>
                  <a:lnTo>
                    <a:pt x="587" y="3250"/>
                  </a:lnTo>
                  <a:lnTo>
                    <a:pt x="544" y="3207"/>
                  </a:lnTo>
                  <a:lnTo>
                    <a:pt x="500" y="3162"/>
                  </a:lnTo>
                  <a:lnTo>
                    <a:pt x="459" y="3117"/>
                  </a:lnTo>
                  <a:lnTo>
                    <a:pt x="419" y="3069"/>
                  </a:lnTo>
                  <a:lnTo>
                    <a:pt x="380" y="3020"/>
                  </a:lnTo>
                  <a:lnTo>
                    <a:pt x="344" y="2970"/>
                  </a:lnTo>
                  <a:lnTo>
                    <a:pt x="309" y="2918"/>
                  </a:lnTo>
                  <a:lnTo>
                    <a:pt x="275" y="2865"/>
                  </a:lnTo>
                  <a:lnTo>
                    <a:pt x="244" y="2812"/>
                  </a:lnTo>
                  <a:lnTo>
                    <a:pt x="214" y="2755"/>
                  </a:lnTo>
                  <a:lnTo>
                    <a:pt x="185" y="2698"/>
                  </a:lnTo>
                  <a:lnTo>
                    <a:pt x="159" y="2640"/>
                  </a:lnTo>
                  <a:lnTo>
                    <a:pt x="134" y="2582"/>
                  </a:lnTo>
                  <a:lnTo>
                    <a:pt x="110" y="2522"/>
                  </a:lnTo>
                  <a:lnTo>
                    <a:pt x="90" y="2460"/>
                  </a:lnTo>
                  <a:lnTo>
                    <a:pt x="72" y="2397"/>
                  </a:lnTo>
                  <a:lnTo>
                    <a:pt x="55" y="2333"/>
                  </a:lnTo>
                  <a:lnTo>
                    <a:pt x="40" y="2270"/>
                  </a:lnTo>
                  <a:lnTo>
                    <a:pt x="29" y="2203"/>
                  </a:lnTo>
                  <a:lnTo>
                    <a:pt x="19" y="2138"/>
                  </a:lnTo>
                  <a:lnTo>
                    <a:pt x="10" y="2070"/>
                  </a:lnTo>
                  <a:lnTo>
                    <a:pt x="5" y="2002"/>
                  </a:lnTo>
                  <a:lnTo>
                    <a:pt x="2" y="1933"/>
                  </a:lnTo>
                  <a:lnTo>
                    <a:pt x="0" y="1863"/>
                  </a:lnTo>
                  <a:lnTo>
                    <a:pt x="2" y="1793"/>
                  </a:lnTo>
                  <a:lnTo>
                    <a:pt x="7" y="1722"/>
                  </a:lnTo>
                  <a:lnTo>
                    <a:pt x="7" y="1722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76325" y="-2799557"/>
              <a:ext cx="2667000" cy="5421313"/>
            </a:xfrm>
            <a:custGeom>
              <a:avLst/>
              <a:gdLst>
                <a:gd name="T0" fmla="*/ 3196 w 3359"/>
                <a:gd name="T1" fmla="*/ 4155 h 6829"/>
                <a:gd name="T2" fmla="*/ 3257 w 3359"/>
                <a:gd name="T3" fmla="*/ 3920 h 6829"/>
                <a:gd name="T4" fmla="*/ 3304 w 3359"/>
                <a:gd name="T5" fmla="*/ 3687 h 6829"/>
                <a:gd name="T6" fmla="*/ 3336 w 3359"/>
                <a:gd name="T7" fmla="*/ 3455 h 6829"/>
                <a:gd name="T8" fmla="*/ 3354 w 3359"/>
                <a:gd name="T9" fmla="*/ 3225 h 6829"/>
                <a:gd name="T10" fmla="*/ 3359 w 3359"/>
                <a:gd name="T11" fmla="*/ 3000 h 6829"/>
                <a:gd name="T12" fmla="*/ 3351 w 3359"/>
                <a:gd name="T13" fmla="*/ 2775 h 6829"/>
                <a:gd name="T14" fmla="*/ 3329 w 3359"/>
                <a:gd name="T15" fmla="*/ 2555 h 6829"/>
                <a:gd name="T16" fmla="*/ 3296 w 3359"/>
                <a:gd name="T17" fmla="*/ 2338 h 6829"/>
                <a:gd name="T18" fmla="*/ 3249 w 3359"/>
                <a:gd name="T19" fmla="*/ 2125 h 6829"/>
                <a:gd name="T20" fmla="*/ 3192 w 3359"/>
                <a:gd name="T21" fmla="*/ 1917 h 6829"/>
                <a:gd name="T22" fmla="*/ 3122 w 3359"/>
                <a:gd name="T23" fmla="*/ 1713 h 6829"/>
                <a:gd name="T24" fmla="*/ 3042 w 3359"/>
                <a:gd name="T25" fmla="*/ 1513 h 6829"/>
                <a:gd name="T26" fmla="*/ 2951 w 3359"/>
                <a:gd name="T27" fmla="*/ 1320 h 6829"/>
                <a:gd name="T28" fmla="*/ 2849 w 3359"/>
                <a:gd name="T29" fmla="*/ 1131 h 6829"/>
                <a:gd name="T30" fmla="*/ 2737 w 3359"/>
                <a:gd name="T31" fmla="*/ 950 h 6829"/>
                <a:gd name="T32" fmla="*/ 2615 w 3359"/>
                <a:gd name="T33" fmla="*/ 773 h 6829"/>
                <a:gd name="T34" fmla="*/ 2485 w 3359"/>
                <a:gd name="T35" fmla="*/ 605 h 6829"/>
                <a:gd name="T36" fmla="*/ 2345 w 3359"/>
                <a:gd name="T37" fmla="*/ 441 h 6829"/>
                <a:gd name="T38" fmla="*/ 2197 w 3359"/>
                <a:gd name="T39" fmla="*/ 286 h 6829"/>
                <a:gd name="T40" fmla="*/ 2040 w 3359"/>
                <a:gd name="T41" fmla="*/ 140 h 6829"/>
                <a:gd name="T42" fmla="*/ 1875 w 3359"/>
                <a:gd name="T43" fmla="*/ 0 h 6829"/>
                <a:gd name="T44" fmla="*/ 1203 w 3359"/>
                <a:gd name="T45" fmla="*/ 426 h 6829"/>
                <a:gd name="T46" fmla="*/ 1443 w 3359"/>
                <a:gd name="T47" fmla="*/ 653 h 6829"/>
                <a:gd name="T48" fmla="*/ 1587 w 3359"/>
                <a:gd name="T49" fmla="*/ 816 h 6829"/>
                <a:gd name="T50" fmla="*/ 1784 w 3359"/>
                <a:gd name="T51" fmla="*/ 1075 h 6829"/>
                <a:gd name="T52" fmla="*/ 1954 w 3359"/>
                <a:gd name="T53" fmla="*/ 1350 h 6829"/>
                <a:gd name="T54" fmla="*/ 2097 w 3359"/>
                <a:gd name="T55" fmla="*/ 1641 h 6829"/>
                <a:gd name="T56" fmla="*/ 2212 w 3359"/>
                <a:gd name="T57" fmla="*/ 1947 h 6829"/>
                <a:gd name="T58" fmla="*/ 2297 w 3359"/>
                <a:gd name="T59" fmla="*/ 2265 h 6829"/>
                <a:gd name="T60" fmla="*/ 2350 w 3359"/>
                <a:gd name="T61" fmla="*/ 2593 h 6829"/>
                <a:gd name="T62" fmla="*/ 2370 w 3359"/>
                <a:gd name="T63" fmla="*/ 2928 h 6829"/>
                <a:gd name="T64" fmla="*/ 2355 w 3359"/>
                <a:gd name="T65" fmla="*/ 3273 h 6829"/>
                <a:gd name="T66" fmla="*/ 2317 w 3359"/>
                <a:gd name="T67" fmla="*/ 3563 h 6829"/>
                <a:gd name="T68" fmla="*/ 2280 w 3359"/>
                <a:gd name="T69" fmla="*/ 3738 h 6829"/>
                <a:gd name="T70" fmla="*/ 2235 w 3359"/>
                <a:gd name="T71" fmla="*/ 3915 h 6829"/>
                <a:gd name="T72" fmla="*/ 2184 w 3359"/>
                <a:gd name="T73" fmla="*/ 4082 h 6829"/>
                <a:gd name="T74" fmla="*/ 2062 w 3359"/>
                <a:gd name="T75" fmla="*/ 4390 h 6829"/>
                <a:gd name="T76" fmla="*/ 1917 w 3359"/>
                <a:gd name="T77" fmla="*/ 4679 h 6829"/>
                <a:gd name="T78" fmla="*/ 1750 w 3359"/>
                <a:gd name="T79" fmla="*/ 4947 h 6829"/>
                <a:gd name="T80" fmla="*/ 1562 w 3359"/>
                <a:gd name="T81" fmla="*/ 5192 h 6829"/>
                <a:gd name="T82" fmla="*/ 1353 w 3359"/>
                <a:gd name="T83" fmla="*/ 5417 h 6829"/>
                <a:gd name="T84" fmla="*/ 1128 w 3359"/>
                <a:gd name="T85" fmla="*/ 5619 h 6829"/>
                <a:gd name="T86" fmla="*/ 888 w 3359"/>
                <a:gd name="T87" fmla="*/ 5799 h 6829"/>
                <a:gd name="T88" fmla="*/ 635 w 3359"/>
                <a:gd name="T89" fmla="*/ 5956 h 6829"/>
                <a:gd name="T90" fmla="*/ 370 w 3359"/>
                <a:gd name="T91" fmla="*/ 6091 h 6829"/>
                <a:gd name="T92" fmla="*/ 95 w 3359"/>
                <a:gd name="T93" fmla="*/ 6201 h 6829"/>
                <a:gd name="T94" fmla="*/ 558 w 3359"/>
                <a:gd name="T95" fmla="*/ 6829 h 6829"/>
                <a:gd name="T96" fmla="*/ 885 w 3359"/>
                <a:gd name="T97" fmla="*/ 6712 h 6829"/>
                <a:gd name="T98" fmla="*/ 1202 w 3359"/>
                <a:gd name="T99" fmla="*/ 6569 h 6829"/>
                <a:gd name="T100" fmla="*/ 1505 w 3359"/>
                <a:gd name="T101" fmla="*/ 6399 h 6829"/>
                <a:gd name="T102" fmla="*/ 1792 w 3359"/>
                <a:gd name="T103" fmla="*/ 6201 h 6829"/>
                <a:gd name="T104" fmla="*/ 2064 w 3359"/>
                <a:gd name="T105" fmla="*/ 5977 h 6829"/>
                <a:gd name="T106" fmla="*/ 2315 w 3359"/>
                <a:gd name="T107" fmla="*/ 5727 h 6829"/>
                <a:gd name="T108" fmla="*/ 2545 w 3359"/>
                <a:gd name="T109" fmla="*/ 5452 h 6829"/>
                <a:gd name="T110" fmla="*/ 2752 w 3359"/>
                <a:gd name="T111" fmla="*/ 5152 h 6829"/>
                <a:gd name="T112" fmla="*/ 2934 w 3359"/>
                <a:gd name="T113" fmla="*/ 4827 h 6829"/>
                <a:gd name="T114" fmla="*/ 3039 w 3359"/>
                <a:gd name="T115" fmla="*/ 4597 h 6829"/>
                <a:gd name="T116" fmla="*/ 3109 w 3359"/>
                <a:gd name="T117" fmla="*/ 4419 h 6829"/>
                <a:gd name="T118" fmla="*/ 3172 w 3359"/>
                <a:gd name="T119" fmla="*/ 4234 h 6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9" h="6829">
                  <a:moveTo>
                    <a:pt x="3172" y="4234"/>
                  </a:moveTo>
                  <a:lnTo>
                    <a:pt x="3172" y="4234"/>
                  </a:lnTo>
                  <a:lnTo>
                    <a:pt x="3196" y="4155"/>
                  </a:lnTo>
                  <a:lnTo>
                    <a:pt x="3219" y="4075"/>
                  </a:lnTo>
                  <a:lnTo>
                    <a:pt x="3239" y="3999"/>
                  </a:lnTo>
                  <a:lnTo>
                    <a:pt x="3257" y="3920"/>
                  </a:lnTo>
                  <a:lnTo>
                    <a:pt x="3274" y="3842"/>
                  </a:lnTo>
                  <a:lnTo>
                    <a:pt x="3291" y="3763"/>
                  </a:lnTo>
                  <a:lnTo>
                    <a:pt x="3304" y="3687"/>
                  </a:lnTo>
                  <a:lnTo>
                    <a:pt x="3316" y="3608"/>
                  </a:lnTo>
                  <a:lnTo>
                    <a:pt x="3327" y="3532"/>
                  </a:lnTo>
                  <a:lnTo>
                    <a:pt x="3336" y="3455"/>
                  </a:lnTo>
                  <a:lnTo>
                    <a:pt x="3344" y="3378"/>
                  </a:lnTo>
                  <a:lnTo>
                    <a:pt x="3351" y="3302"/>
                  </a:lnTo>
                  <a:lnTo>
                    <a:pt x="3354" y="3225"/>
                  </a:lnTo>
                  <a:lnTo>
                    <a:pt x="3357" y="3150"/>
                  </a:lnTo>
                  <a:lnTo>
                    <a:pt x="3359" y="3075"/>
                  </a:lnTo>
                  <a:lnTo>
                    <a:pt x="3359" y="3000"/>
                  </a:lnTo>
                  <a:lnTo>
                    <a:pt x="3359" y="2925"/>
                  </a:lnTo>
                  <a:lnTo>
                    <a:pt x="3356" y="2850"/>
                  </a:lnTo>
                  <a:lnTo>
                    <a:pt x="3351" y="2775"/>
                  </a:lnTo>
                  <a:lnTo>
                    <a:pt x="3346" y="2702"/>
                  </a:lnTo>
                  <a:lnTo>
                    <a:pt x="3339" y="2628"/>
                  </a:lnTo>
                  <a:lnTo>
                    <a:pt x="3329" y="2555"/>
                  </a:lnTo>
                  <a:lnTo>
                    <a:pt x="3319" y="2482"/>
                  </a:lnTo>
                  <a:lnTo>
                    <a:pt x="3309" y="2410"/>
                  </a:lnTo>
                  <a:lnTo>
                    <a:pt x="3296" y="2338"/>
                  </a:lnTo>
                  <a:lnTo>
                    <a:pt x="3282" y="2267"/>
                  </a:lnTo>
                  <a:lnTo>
                    <a:pt x="3266" y="2197"/>
                  </a:lnTo>
                  <a:lnTo>
                    <a:pt x="3249" y="2125"/>
                  </a:lnTo>
                  <a:lnTo>
                    <a:pt x="3232" y="2055"/>
                  </a:lnTo>
                  <a:lnTo>
                    <a:pt x="3212" y="1985"/>
                  </a:lnTo>
                  <a:lnTo>
                    <a:pt x="3192" y="1917"/>
                  </a:lnTo>
                  <a:lnTo>
                    <a:pt x="3171" y="1848"/>
                  </a:lnTo>
                  <a:lnTo>
                    <a:pt x="3147" y="1780"/>
                  </a:lnTo>
                  <a:lnTo>
                    <a:pt x="3122" y="1713"/>
                  </a:lnTo>
                  <a:lnTo>
                    <a:pt x="3097" y="1645"/>
                  </a:lnTo>
                  <a:lnTo>
                    <a:pt x="3071" y="1580"/>
                  </a:lnTo>
                  <a:lnTo>
                    <a:pt x="3042" y="1513"/>
                  </a:lnTo>
                  <a:lnTo>
                    <a:pt x="3012" y="1448"/>
                  </a:lnTo>
                  <a:lnTo>
                    <a:pt x="2982" y="1383"/>
                  </a:lnTo>
                  <a:lnTo>
                    <a:pt x="2951" y="1320"/>
                  </a:lnTo>
                  <a:lnTo>
                    <a:pt x="2917" y="1256"/>
                  </a:lnTo>
                  <a:lnTo>
                    <a:pt x="2884" y="1193"/>
                  </a:lnTo>
                  <a:lnTo>
                    <a:pt x="2849" y="1131"/>
                  </a:lnTo>
                  <a:lnTo>
                    <a:pt x="2812" y="1070"/>
                  </a:lnTo>
                  <a:lnTo>
                    <a:pt x="2775" y="1010"/>
                  </a:lnTo>
                  <a:lnTo>
                    <a:pt x="2737" y="950"/>
                  </a:lnTo>
                  <a:lnTo>
                    <a:pt x="2697" y="890"/>
                  </a:lnTo>
                  <a:lnTo>
                    <a:pt x="2657" y="831"/>
                  </a:lnTo>
                  <a:lnTo>
                    <a:pt x="2615" y="773"/>
                  </a:lnTo>
                  <a:lnTo>
                    <a:pt x="2574" y="716"/>
                  </a:lnTo>
                  <a:lnTo>
                    <a:pt x="2530" y="660"/>
                  </a:lnTo>
                  <a:lnTo>
                    <a:pt x="2485" y="605"/>
                  </a:lnTo>
                  <a:lnTo>
                    <a:pt x="2439" y="550"/>
                  </a:lnTo>
                  <a:lnTo>
                    <a:pt x="2394" y="495"/>
                  </a:lnTo>
                  <a:lnTo>
                    <a:pt x="2345" y="441"/>
                  </a:lnTo>
                  <a:lnTo>
                    <a:pt x="2297" y="390"/>
                  </a:lnTo>
                  <a:lnTo>
                    <a:pt x="2247" y="338"/>
                  </a:lnTo>
                  <a:lnTo>
                    <a:pt x="2197" y="286"/>
                  </a:lnTo>
                  <a:lnTo>
                    <a:pt x="2145" y="236"/>
                  </a:lnTo>
                  <a:lnTo>
                    <a:pt x="2094" y="188"/>
                  </a:lnTo>
                  <a:lnTo>
                    <a:pt x="2040" y="140"/>
                  </a:lnTo>
                  <a:lnTo>
                    <a:pt x="1987" y="91"/>
                  </a:lnTo>
                  <a:lnTo>
                    <a:pt x="1932" y="46"/>
                  </a:lnTo>
                  <a:lnTo>
                    <a:pt x="1875" y="0"/>
                  </a:lnTo>
                  <a:lnTo>
                    <a:pt x="1120" y="356"/>
                  </a:lnTo>
                  <a:lnTo>
                    <a:pt x="1120" y="356"/>
                  </a:lnTo>
                  <a:lnTo>
                    <a:pt x="1203" y="426"/>
                  </a:lnTo>
                  <a:lnTo>
                    <a:pt x="1287" y="500"/>
                  </a:lnTo>
                  <a:lnTo>
                    <a:pt x="1365" y="575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517" y="733"/>
                  </a:lnTo>
                  <a:lnTo>
                    <a:pt x="1587" y="816"/>
                  </a:lnTo>
                  <a:lnTo>
                    <a:pt x="1655" y="900"/>
                  </a:lnTo>
                  <a:lnTo>
                    <a:pt x="1720" y="986"/>
                  </a:lnTo>
                  <a:lnTo>
                    <a:pt x="1784" y="1075"/>
                  </a:lnTo>
                  <a:lnTo>
                    <a:pt x="1844" y="1165"/>
                  </a:lnTo>
                  <a:lnTo>
                    <a:pt x="1900" y="1256"/>
                  </a:lnTo>
                  <a:lnTo>
                    <a:pt x="1954" y="1350"/>
                  </a:lnTo>
                  <a:lnTo>
                    <a:pt x="2005" y="1446"/>
                  </a:lnTo>
                  <a:lnTo>
                    <a:pt x="2052" y="1543"/>
                  </a:lnTo>
                  <a:lnTo>
                    <a:pt x="2097" y="1641"/>
                  </a:lnTo>
                  <a:lnTo>
                    <a:pt x="2139" y="1741"/>
                  </a:lnTo>
                  <a:lnTo>
                    <a:pt x="2177" y="1843"/>
                  </a:lnTo>
                  <a:lnTo>
                    <a:pt x="2212" y="1947"/>
                  </a:lnTo>
                  <a:lnTo>
                    <a:pt x="2244" y="2052"/>
                  </a:lnTo>
                  <a:lnTo>
                    <a:pt x="2272" y="2158"/>
                  </a:lnTo>
                  <a:lnTo>
                    <a:pt x="2297" y="2265"/>
                  </a:lnTo>
                  <a:lnTo>
                    <a:pt x="2319" y="2373"/>
                  </a:lnTo>
                  <a:lnTo>
                    <a:pt x="2335" y="2482"/>
                  </a:lnTo>
                  <a:lnTo>
                    <a:pt x="2350" y="2593"/>
                  </a:lnTo>
                  <a:lnTo>
                    <a:pt x="2360" y="2703"/>
                  </a:lnTo>
                  <a:lnTo>
                    <a:pt x="2367" y="2817"/>
                  </a:lnTo>
                  <a:lnTo>
                    <a:pt x="2370" y="2928"/>
                  </a:lnTo>
                  <a:lnTo>
                    <a:pt x="2370" y="3043"/>
                  </a:lnTo>
                  <a:lnTo>
                    <a:pt x="2365" y="3158"/>
                  </a:lnTo>
                  <a:lnTo>
                    <a:pt x="2355" y="3273"/>
                  </a:lnTo>
                  <a:lnTo>
                    <a:pt x="2344" y="3388"/>
                  </a:lnTo>
                  <a:lnTo>
                    <a:pt x="2327" y="3505"/>
                  </a:lnTo>
                  <a:lnTo>
                    <a:pt x="2317" y="3563"/>
                  </a:lnTo>
                  <a:lnTo>
                    <a:pt x="2305" y="3622"/>
                  </a:lnTo>
                  <a:lnTo>
                    <a:pt x="2294" y="3680"/>
                  </a:lnTo>
                  <a:lnTo>
                    <a:pt x="2280" y="3738"/>
                  </a:lnTo>
                  <a:lnTo>
                    <a:pt x="2267" y="3799"/>
                  </a:lnTo>
                  <a:lnTo>
                    <a:pt x="2250" y="3857"/>
                  </a:lnTo>
                  <a:lnTo>
                    <a:pt x="2235" y="3915"/>
                  </a:lnTo>
                  <a:lnTo>
                    <a:pt x="2217" y="3974"/>
                  </a:lnTo>
                  <a:lnTo>
                    <a:pt x="2217" y="3974"/>
                  </a:lnTo>
                  <a:lnTo>
                    <a:pt x="2184" y="4082"/>
                  </a:lnTo>
                  <a:lnTo>
                    <a:pt x="2145" y="4187"/>
                  </a:lnTo>
                  <a:lnTo>
                    <a:pt x="2105" y="4290"/>
                  </a:lnTo>
                  <a:lnTo>
                    <a:pt x="2062" y="4390"/>
                  </a:lnTo>
                  <a:lnTo>
                    <a:pt x="2017" y="4489"/>
                  </a:lnTo>
                  <a:lnTo>
                    <a:pt x="1969" y="4585"/>
                  </a:lnTo>
                  <a:lnTo>
                    <a:pt x="1917" y="4679"/>
                  </a:lnTo>
                  <a:lnTo>
                    <a:pt x="1864" y="4770"/>
                  </a:lnTo>
                  <a:lnTo>
                    <a:pt x="1809" y="4859"/>
                  </a:lnTo>
                  <a:lnTo>
                    <a:pt x="1750" y="4947"/>
                  </a:lnTo>
                  <a:lnTo>
                    <a:pt x="1689" y="5030"/>
                  </a:lnTo>
                  <a:lnTo>
                    <a:pt x="1627" y="5112"/>
                  </a:lnTo>
                  <a:lnTo>
                    <a:pt x="1562" y="5192"/>
                  </a:lnTo>
                  <a:lnTo>
                    <a:pt x="1493" y="5270"/>
                  </a:lnTo>
                  <a:lnTo>
                    <a:pt x="1425" y="5344"/>
                  </a:lnTo>
                  <a:lnTo>
                    <a:pt x="1353" y="5417"/>
                  </a:lnTo>
                  <a:lnTo>
                    <a:pt x="1280" y="5487"/>
                  </a:lnTo>
                  <a:lnTo>
                    <a:pt x="1205" y="5554"/>
                  </a:lnTo>
                  <a:lnTo>
                    <a:pt x="1128" y="5619"/>
                  </a:lnTo>
                  <a:lnTo>
                    <a:pt x="1050" y="5682"/>
                  </a:lnTo>
                  <a:lnTo>
                    <a:pt x="970" y="5742"/>
                  </a:lnTo>
                  <a:lnTo>
                    <a:pt x="888" y="5799"/>
                  </a:lnTo>
                  <a:lnTo>
                    <a:pt x="805" y="5854"/>
                  </a:lnTo>
                  <a:lnTo>
                    <a:pt x="722" y="5907"/>
                  </a:lnTo>
                  <a:lnTo>
                    <a:pt x="635" y="5956"/>
                  </a:lnTo>
                  <a:lnTo>
                    <a:pt x="548" y="6004"/>
                  </a:lnTo>
                  <a:lnTo>
                    <a:pt x="460" y="6049"/>
                  </a:lnTo>
                  <a:lnTo>
                    <a:pt x="370" y="6091"/>
                  </a:lnTo>
                  <a:lnTo>
                    <a:pt x="278" y="6129"/>
                  </a:lnTo>
                  <a:lnTo>
                    <a:pt x="186" y="6166"/>
                  </a:lnTo>
                  <a:lnTo>
                    <a:pt x="95" y="6201"/>
                  </a:lnTo>
                  <a:lnTo>
                    <a:pt x="0" y="6231"/>
                  </a:lnTo>
                  <a:lnTo>
                    <a:pt x="558" y="6829"/>
                  </a:lnTo>
                  <a:lnTo>
                    <a:pt x="558" y="6829"/>
                  </a:lnTo>
                  <a:lnTo>
                    <a:pt x="668" y="6792"/>
                  </a:lnTo>
                  <a:lnTo>
                    <a:pt x="777" y="6754"/>
                  </a:lnTo>
                  <a:lnTo>
                    <a:pt x="885" y="6712"/>
                  </a:lnTo>
                  <a:lnTo>
                    <a:pt x="992" y="6667"/>
                  </a:lnTo>
                  <a:lnTo>
                    <a:pt x="1097" y="6621"/>
                  </a:lnTo>
                  <a:lnTo>
                    <a:pt x="1202" y="6569"/>
                  </a:lnTo>
                  <a:lnTo>
                    <a:pt x="1303" y="6516"/>
                  </a:lnTo>
                  <a:lnTo>
                    <a:pt x="1405" y="6457"/>
                  </a:lnTo>
                  <a:lnTo>
                    <a:pt x="1505" y="6399"/>
                  </a:lnTo>
                  <a:lnTo>
                    <a:pt x="1602" y="6336"/>
                  </a:lnTo>
                  <a:lnTo>
                    <a:pt x="1699" y="6269"/>
                  </a:lnTo>
                  <a:lnTo>
                    <a:pt x="1792" y="6201"/>
                  </a:lnTo>
                  <a:lnTo>
                    <a:pt x="1885" y="6129"/>
                  </a:lnTo>
                  <a:lnTo>
                    <a:pt x="1975" y="6054"/>
                  </a:lnTo>
                  <a:lnTo>
                    <a:pt x="2064" y="5977"/>
                  </a:lnTo>
                  <a:lnTo>
                    <a:pt x="2150" y="5897"/>
                  </a:lnTo>
                  <a:lnTo>
                    <a:pt x="2234" y="5814"/>
                  </a:lnTo>
                  <a:lnTo>
                    <a:pt x="2315" y="5727"/>
                  </a:lnTo>
                  <a:lnTo>
                    <a:pt x="2395" y="5639"/>
                  </a:lnTo>
                  <a:lnTo>
                    <a:pt x="2472" y="5547"/>
                  </a:lnTo>
                  <a:lnTo>
                    <a:pt x="2545" y="5452"/>
                  </a:lnTo>
                  <a:lnTo>
                    <a:pt x="2617" y="5355"/>
                  </a:lnTo>
                  <a:lnTo>
                    <a:pt x="2687" y="5255"/>
                  </a:lnTo>
                  <a:lnTo>
                    <a:pt x="2752" y="5152"/>
                  </a:lnTo>
                  <a:lnTo>
                    <a:pt x="2816" y="5047"/>
                  </a:lnTo>
                  <a:lnTo>
                    <a:pt x="2877" y="4939"/>
                  </a:lnTo>
                  <a:lnTo>
                    <a:pt x="2934" y="4827"/>
                  </a:lnTo>
                  <a:lnTo>
                    <a:pt x="2989" y="4714"/>
                  </a:lnTo>
                  <a:lnTo>
                    <a:pt x="3014" y="4657"/>
                  </a:lnTo>
                  <a:lnTo>
                    <a:pt x="3039" y="4597"/>
                  </a:lnTo>
                  <a:lnTo>
                    <a:pt x="3064" y="4539"/>
                  </a:lnTo>
                  <a:lnTo>
                    <a:pt x="3087" y="4479"/>
                  </a:lnTo>
                  <a:lnTo>
                    <a:pt x="3109" y="4419"/>
                  </a:lnTo>
                  <a:lnTo>
                    <a:pt x="3131" y="4357"/>
                  </a:lnTo>
                  <a:lnTo>
                    <a:pt x="3152" y="4295"/>
                  </a:lnTo>
                  <a:lnTo>
                    <a:pt x="3172" y="4234"/>
                  </a:lnTo>
                  <a:lnTo>
                    <a:pt x="3172" y="4234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1475" y="-2258219"/>
              <a:ext cx="1901825" cy="3971925"/>
            </a:xfrm>
            <a:custGeom>
              <a:avLst/>
              <a:gdLst>
                <a:gd name="T0" fmla="*/ 2287 w 2396"/>
                <a:gd name="T1" fmla="*/ 3011 h 5004"/>
                <a:gd name="T2" fmla="*/ 2329 w 2396"/>
                <a:gd name="T3" fmla="*/ 2839 h 5004"/>
                <a:gd name="T4" fmla="*/ 2361 w 2396"/>
                <a:gd name="T5" fmla="*/ 2669 h 5004"/>
                <a:gd name="T6" fmla="*/ 2382 w 2396"/>
                <a:gd name="T7" fmla="*/ 2501 h 5004"/>
                <a:gd name="T8" fmla="*/ 2394 w 2396"/>
                <a:gd name="T9" fmla="*/ 2334 h 5004"/>
                <a:gd name="T10" fmla="*/ 2396 w 2396"/>
                <a:gd name="T11" fmla="*/ 2169 h 5004"/>
                <a:gd name="T12" fmla="*/ 2389 w 2396"/>
                <a:gd name="T13" fmla="*/ 2006 h 5004"/>
                <a:gd name="T14" fmla="*/ 2372 w 2396"/>
                <a:gd name="T15" fmla="*/ 1846 h 5004"/>
                <a:gd name="T16" fmla="*/ 2346 w 2396"/>
                <a:gd name="T17" fmla="*/ 1687 h 5004"/>
                <a:gd name="T18" fmla="*/ 2286 w 2396"/>
                <a:gd name="T19" fmla="*/ 1432 h 5004"/>
                <a:gd name="T20" fmla="*/ 2181 w 2396"/>
                <a:gd name="T21" fmla="*/ 1137 h 5004"/>
                <a:gd name="T22" fmla="*/ 2047 w 2396"/>
                <a:gd name="T23" fmla="*/ 857 h 5004"/>
                <a:gd name="T24" fmla="*/ 1884 w 2396"/>
                <a:gd name="T25" fmla="*/ 595 h 5004"/>
                <a:gd name="T26" fmla="*/ 1692 w 2396"/>
                <a:gd name="T27" fmla="*/ 354 h 5004"/>
                <a:gd name="T28" fmla="*/ 1477 w 2396"/>
                <a:gd name="T29" fmla="*/ 134 h 5004"/>
                <a:gd name="T30" fmla="*/ 809 w 2396"/>
                <a:gd name="T31" fmla="*/ 242 h 5004"/>
                <a:gd name="T32" fmla="*/ 925 w 2396"/>
                <a:gd name="T33" fmla="*/ 334 h 5004"/>
                <a:gd name="T34" fmla="*/ 1089 w 2396"/>
                <a:gd name="T35" fmla="*/ 485 h 5004"/>
                <a:gd name="T36" fmla="*/ 1237 w 2396"/>
                <a:gd name="T37" fmla="*/ 655 h 5004"/>
                <a:gd name="T38" fmla="*/ 1324 w 2396"/>
                <a:gd name="T39" fmla="*/ 769 h 5004"/>
                <a:gd name="T40" fmla="*/ 1441 w 2396"/>
                <a:gd name="T41" fmla="*/ 950 h 5004"/>
                <a:gd name="T42" fmla="*/ 1542 w 2396"/>
                <a:gd name="T43" fmla="*/ 1141 h 5004"/>
                <a:gd name="T44" fmla="*/ 1626 w 2396"/>
                <a:gd name="T45" fmla="*/ 1341 h 5004"/>
                <a:gd name="T46" fmla="*/ 1692 w 2396"/>
                <a:gd name="T47" fmla="*/ 1549 h 5004"/>
                <a:gd name="T48" fmla="*/ 1739 w 2396"/>
                <a:gd name="T49" fmla="*/ 1764 h 5004"/>
                <a:gd name="T50" fmla="*/ 1769 w 2396"/>
                <a:gd name="T51" fmla="*/ 1984 h 5004"/>
                <a:gd name="T52" fmla="*/ 1777 w 2396"/>
                <a:gd name="T53" fmla="*/ 2209 h 5004"/>
                <a:gd name="T54" fmla="*/ 1764 w 2396"/>
                <a:gd name="T55" fmla="*/ 2439 h 5004"/>
                <a:gd name="T56" fmla="*/ 1731 w 2396"/>
                <a:gd name="T57" fmla="*/ 2671 h 5004"/>
                <a:gd name="T58" fmla="*/ 1674 w 2396"/>
                <a:gd name="T59" fmla="*/ 2906 h 5004"/>
                <a:gd name="T60" fmla="*/ 1626 w 2396"/>
                <a:gd name="T61" fmla="*/ 3056 h 5004"/>
                <a:gd name="T62" fmla="*/ 1537 w 2396"/>
                <a:gd name="T63" fmla="*/ 3273 h 5004"/>
                <a:gd name="T64" fmla="*/ 1434 w 2396"/>
                <a:gd name="T65" fmla="*/ 3474 h 5004"/>
                <a:gd name="T66" fmla="*/ 1314 w 2396"/>
                <a:gd name="T67" fmla="*/ 3661 h 5004"/>
                <a:gd name="T68" fmla="*/ 1179 w 2396"/>
                <a:gd name="T69" fmla="*/ 3834 h 5004"/>
                <a:gd name="T70" fmla="*/ 1032 w 2396"/>
                <a:gd name="T71" fmla="*/ 3994 h 5004"/>
                <a:gd name="T72" fmla="*/ 874 w 2396"/>
                <a:gd name="T73" fmla="*/ 4138 h 5004"/>
                <a:gd name="T74" fmla="*/ 705 w 2396"/>
                <a:gd name="T75" fmla="*/ 4264 h 5004"/>
                <a:gd name="T76" fmla="*/ 527 w 2396"/>
                <a:gd name="T77" fmla="*/ 4376 h 5004"/>
                <a:gd name="T78" fmla="*/ 340 w 2396"/>
                <a:gd name="T79" fmla="*/ 4473 h 5004"/>
                <a:gd name="T80" fmla="*/ 147 w 2396"/>
                <a:gd name="T81" fmla="*/ 4551 h 5004"/>
                <a:gd name="T82" fmla="*/ 0 w 2396"/>
                <a:gd name="T83" fmla="*/ 4598 h 5004"/>
                <a:gd name="T84" fmla="*/ 459 w 2396"/>
                <a:gd name="T85" fmla="*/ 4978 h 5004"/>
                <a:gd name="T86" fmla="*/ 695 w 2396"/>
                <a:gd name="T87" fmla="*/ 4886 h 5004"/>
                <a:gd name="T88" fmla="*/ 922 w 2396"/>
                <a:gd name="T89" fmla="*/ 4771 h 5004"/>
                <a:gd name="T90" fmla="*/ 1139 w 2396"/>
                <a:gd name="T91" fmla="*/ 4638 h 5004"/>
                <a:gd name="T92" fmla="*/ 1344 w 2396"/>
                <a:gd name="T93" fmla="*/ 4483 h 5004"/>
                <a:gd name="T94" fmla="*/ 1537 w 2396"/>
                <a:gd name="T95" fmla="*/ 4309 h 5004"/>
                <a:gd name="T96" fmla="*/ 1714 w 2396"/>
                <a:gd name="T97" fmla="*/ 4116 h 5004"/>
                <a:gd name="T98" fmla="*/ 1874 w 2396"/>
                <a:gd name="T99" fmla="*/ 3904 h 5004"/>
                <a:gd name="T100" fmla="*/ 2017 w 2396"/>
                <a:gd name="T101" fmla="*/ 3674 h 5004"/>
                <a:gd name="T102" fmla="*/ 2141 w 2396"/>
                <a:gd name="T103" fmla="*/ 3426 h 5004"/>
                <a:gd name="T104" fmla="*/ 2242 w 2396"/>
                <a:gd name="T105" fmla="*/ 3159 h 5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6" h="5004">
                  <a:moveTo>
                    <a:pt x="2271" y="3067"/>
                  </a:moveTo>
                  <a:lnTo>
                    <a:pt x="2271" y="3067"/>
                  </a:lnTo>
                  <a:lnTo>
                    <a:pt x="2287" y="3011"/>
                  </a:lnTo>
                  <a:lnTo>
                    <a:pt x="2302" y="2952"/>
                  </a:lnTo>
                  <a:lnTo>
                    <a:pt x="2316" y="2896"/>
                  </a:lnTo>
                  <a:lnTo>
                    <a:pt x="2329" y="2839"/>
                  </a:lnTo>
                  <a:lnTo>
                    <a:pt x="2341" y="2782"/>
                  </a:lnTo>
                  <a:lnTo>
                    <a:pt x="2351" y="2726"/>
                  </a:lnTo>
                  <a:lnTo>
                    <a:pt x="2361" y="2669"/>
                  </a:lnTo>
                  <a:lnTo>
                    <a:pt x="2369" y="2612"/>
                  </a:lnTo>
                  <a:lnTo>
                    <a:pt x="2376" y="2557"/>
                  </a:lnTo>
                  <a:lnTo>
                    <a:pt x="2382" y="2501"/>
                  </a:lnTo>
                  <a:lnTo>
                    <a:pt x="2387" y="2446"/>
                  </a:lnTo>
                  <a:lnTo>
                    <a:pt x="2391" y="2389"/>
                  </a:lnTo>
                  <a:lnTo>
                    <a:pt x="2394" y="2334"/>
                  </a:lnTo>
                  <a:lnTo>
                    <a:pt x="2396" y="2279"/>
                  </a:lnTo>
                  <a:lnTo>
                    <a:pt x="2396" y="2224"/>
                  </a:lnTo>
                  <a:lnTo>
                    <a:pt x="2396" y="2169"/>
                  </a:lnTo>
                  <a:lnTo>
                    <a:pt x="2394" y="2114"/>
                  </a:lnTo>
                  <a:lnTo>
                    <a:pt x="2392" y="2061"/>
                  </a:lnTo>
                  <a:lnTo>
                    <a:pt x="2389" y="2006"/>
                  </a:lnTo>
                  <a:lnTo>
                    <a:pt x="2384" y="1952"/>
                  </a:lnTo>
                  <a:lnTo>
                    <a:pt x="2379" y="1899"/>
                  </a:lnTo>
                  <a:lnTo>
                    <a:pt x="2372" y="1846"/>
                  </a:lnTo>
                  <a:lnTo>
                    <a:pt x="2364" y="1792"/>
                  </a:lnTo>
                  <a:lnTo>
                    <a:pt x="2356" y="1741"/>
                  </a:lnTo>
                  <a:lnTo>
                    <a:pt x="2346" y="1687"/>
                  </a:lnTo>
                  <a:lnTo>
                    <a:pt x="2336" y="1636"/>
                  </a:lnTo>
                  <a:lnTo>
                    <a:pt x="2312" y="1532"/>
                  </a:lnTo>
                  <a:lnTo>
                    <a:pt x="2286" y="1432"/>
                  </a:lnTo>
                  <a:lnTo>
                    <a:pt x="2254" y="1332"/>
                  </a:lnTo>
                  <a:lnTo>
                    <a:pt x="2219" y="1234"/>
                  </a:lnTo>
                  <a:lnTo>
                    <a:pt x="2181" y="1137"/>
                  </a:lnTo>
                  <a:lnTo>
                    <a:pt x="2141" y="1042"/>
                  </a:lnTo>
                  <a:lnTo>
                    <a:pt x="2096" y="949"/>
                  </a:lnTo>
                  <a:lnTo>
                    <a:pt x="2047" y="857"/>
                  </a:lnTo>
                  <a:lnTo>
                    <a:pt x="1996" y="767"/>
                  </a:lnTo>
                  <a:lnTo>
                    <a:pt x="1941" y="680"/>
                  </a:lnTo>
                  <a:lnTo>
                    <a:pt x="1884" y="595"/>
                  </a:lnTo>
                  <a:lnTo>
                    <a:pt x="1822" y="512"/>
                  </a:lnTo>
                  <a:lnTo>
                    <a:pt x="1759" y="432"/>
                  </a:lnTo>
                  <a:lnTo>
                    <a:pt x="1692" y="354"/>
                  </a:lnTo>
                  <a:lnTo>
                    <a:pt x="1624" y="277"/>
                  </a:lnTo>
                  <a:lnTo>
                    <a:pt x="1552" y="204"/>
                  </a:lnTo>
                  <a:lnTo>
                    <a:pt x="1477" y="134"/>
                  </a:lnTo>
                  <a:lnTo>
                    <a:pt x="1401" y="65"/>
                  </a:lnTo>
                  <a:lnTo>
                    <a:pt x="1320" y="0"/>
                  </a:lnTo>
                  <a:lnTo>
                    <a:pt x="809" y="242"/>
                  </a:lnTo>
                  <a:lnTo>
                    <a:pt x="809" y="242"/>
                  </a:lnTo>
                  <a:lnTo>
                    <a:pt x="867" y="287"/>
                  </a:lnTo>
                  <a:lnTo>
                    <a:pt x="925" y="334"/>
                  </a:lnTo>
                  <a:lnTo>
                    <a:pt x="980" y="382"/>
                  </a:lnTo>
                  <a:lnTo>
                    <a:pt x="1035" y="434"/>
                  </a:lnTo>
                  <a:lnTo>
                    <a:pt x="1089" y="485"/>
                  </a:lnTo>
                  <a:lnTo>
                    <a:pt x="1140" y="540"/>
                  </a:lnTo>
                  <a:lnTo>
                    <a:pt x="1190" y="597"/>
                  </a:lnTo>
                  <a:lnTo>
                    <a:pt x="1237" y="655"/>
                  </a:lnTo>
                  <a:lnTo>
                    <a:pt x="1237" y="655"/>
                  </a:lnTo>
                  <a:lnTo>
                    <a:pt x="1282" y="712"/>
                  </a:lnTo>
                  <a:lnTo>
                    <a:pt x="1324" y="769"/>
                  </a:lnTo>
                  <a:lnTo>
                    <a:pt x="1365" y="829"/>
                  </a:lnTo>
                  <a:lnTo>
                    <a:pt x="1404" y="889"/>
                  </a:lnTo>
                  <a:lnTo>
                    <a:pt x="1441" y="950"/>
                  </a:lnTo>
                  <a:lnTo>
                    <a:pt x="1477" y="1012"/>
                  </a:lnTo>
                  <a:lnTo>
                    <a:pt x="1511" y="1077"/>
                  </a:lnTo>
                  <a:lnTo>
                    <a:pt x="1542" y="1141"/>
                  </a:lnTo>
                  <a:lnTo>
                    <a:pt x="1572" y="1207"/>
                  </a:lnTo>
                  <a:lnTo>
                    <a:pt x="1601" y="1274"/>
                  </a:lnTo>
                  <a:lnTo>
                    <a:pt x="1626" y="1341"/>
                  </a:lnTo>
                  <a:lnTo>
                    <a:pt x="1651" y="1409"/>
                  </a:lnTo>
                  <a:lnTo>
                    <a:pt x="1672" y="1479"/>
                  </a:lnTo>
                  <a:lnTo>
                    <a:pt x="1692" y="1549"/>
                  </a:lnTo>
                  <a:lnTo>
                    <a:pt x="1711" y="1619"/>
                  </a:lnTo>
                  <a:lnTo>
                    <a:pt x="1726" y="1691"/>
                  </a:lnTo>
                  <a:lnTo>
                    <a:pt x="1739" y="1764"/>
                  </a:lnTo>
                  <a:lnTo>
                    <a:pt x="1751" y="1837"/>
                  </a:lnTo>
                  <a:lnTo>
                    <a:pt x="1761" y="1911"/>
                  </a:lnTo>
                  <a:lnTo>
                    <a:pt x="1769" y="1984"/>
                  </a:lnTo>
                  <a:lnTo>
                    <a:pt x="1774" y="2059"/>
                  </a:lnTo>
                  <a:lnTo>
                    <a:pt x="1776" y="2134"/>
                  </a:lnTo>
                  <a:lnTo>
                    <a:pt x="1777" y="2209"/>
                  </a:lnTo>
                  <a:lnTo>
                    <a:pt x="1776" y="2286"/>
                  </a:lnTo>
                  <a:lnTo>
                    <a:pt x="1771" y="2362"/>
                  </a:lnTo>
                  <a:lnTo>
                    <a:pt x="1764" y="2439"/>
                  </a:lnTo>
                  <a:lnTo>
                    <a:pt x="1756" y="2516"/>
                  </a:lnTo>
                  <a:lnTo>
                    <a:pt x="1744" y="2594"/>
                  </a:lnTo>
                  <a:lnTo>
                    <a:pt x="1731" y="2671"/>
                  </a:lnTo>
                  <a:lnTo>
                    <a:pt x="1714" y="2749"/>
                  </a:lnTo>
                  <a:lnTo>
                    <a:pt x="1696" y="2827"/>
                  </a:lnTo>
                  <a:lnTo>
                    <a:pt x="1674" y="2906"/>
                  </a:lnTo>
                  <a:lnTo>
                    <a:pt x="1674" y="2906"/>
                  </a:lnTo>
                  <a:lnTo>
                    <a:pt x="1651" y="2982"/>
                  </a:lnTo>
                  <a:lnTo>
                    <a:pt x="1626" y="3056"/>
                  </a:lnTo>
                  <a:lnTo>
                    <a:pt x="1597" y="3129"/>
                  </a:lnTo>
                  <a:lnTo>
                    <a:pt x="1569" y="3203"/>
                  </a:lnTo>
                  <a:lnTo>
                    <a:pt x="1537" y="3273"/>
                  </a:lnTo>
                  <a:lnTo>
                    <a:pt x="1504" y="3341"/>
                  </a:lnTo>
                  <a:lnTo>
                    <a:pt x="1469" y="3408"/>
                  </a:lnTo>
                  <a:lnTo>
                    <a:pt x="1434" y="3474"/>
                  </a:lnTo>
                  <a:lnTo>
                    <a:pt x="1396" y="3538"/>
                  </a:lnTo>
                  <a:lnTo>
                    <a:pt x="1355" y="3601"/>
                  </a:lnTo>
                  <a:lnTo>
                    <a:pt x="1314" y="3661"/>
                  </a:lnTo>
                  <a:lnTo>
                    <a:pt x="1270" y="3721"/>
                  </a:lnTo>
                  <a:lnTo>
                    <a:pt x="1225" y="3779"/>
                  </a:lnTo>
                  <a:lnTo>
                    <a:pt x="1179" y="3834"/>
                  </a:lnTo>
                  <a:lnTo>
                    <a:pt x="1132" y="3889"/>
                  </a:lnTo>
                  <a:lnTo>
                    <a:pt x="1084" y="3943"/>
                  </a:lnTo>
                  <a:lnTo>
                    <a:pt x="1032" y="3994"/>
                  </a:lnTo>
                  <a:lnTo>
                    <a:pt x="982" y="4043"/>
                  </a:lnTo>
                  <a:lnTo>
                    <a:pt x="929" y="4091"/>
                  </a:lnTo>
                  <a:lnTo>
                    <a:pt x="874" y="4138"/>
                  </a:lnTo>
                  <a:lnTo>
                    <a:pt x="819" y="4181"/>
                  </a:lnTo>
                  <a:lnTo>
                    <a:pt x="762" y="4224"/>
                  </a:lnTo>
                  <a:lnTo>
                    <a:pt x="705" y="4264"/>
                  </a:lnTo>
                  <a:lnTo>
                    <a:pt x="647" y="4304"/>
                  </a:lnTo>
                  <a:lnTo>
                    <a:pt x="587" y="4341"/>
                  </a:lnTo>
                  <a:lnTo>
                    <a:pt x="527" y="4376"/>
                  </a:lnTo>
                  <a:lnTo>
                    <a:pt x="465" y="4409"/>
                  </a:lnTo>
                  <a:lnTo>
                    <a:pt x="404" y="4443"/>
                  </a:lnTo>
                  <a:lnTo>
                    <a:pt x="340" y="4473"/>
                  </a:lnTo>
                  <a:lnTo>
                    <a:pt x="277" y="4499"/>
                  </a:lnTo>
                  <a:lnTo>
                    <a:pt x="212" y="4526"/>
                  </a:lnTo>
                  <a:lnTo>
                    <a:pt x="147" y="4551"/>
                  </a:lnTo>
                  <a:lnTo>
                    <a:pt x="147" y="4551"/>
                  </a:lnTo>
                  <a:lnTo>
                    <a:pt x="73" y="4576"/>
                  </a:lnTo>
                  <a:lnTo>
                    <a:pt x="0" y="4598"/>
                  </a:lnTo>
                  <a:lnTo>
                    <a:pt x="379" y="5004"/>
                  </a:lnTo>
                  <a:lnTo>
                    <a:pt x="379" y="5004"/>
                  </a:lnTo>
                  <a:lnTo>
                    <a:pt x="459" y="4978"/>
                  </a:lnTo>
                  <a:lnTo>
                    <a:pt x="539" y="4949"/>
                  </a:lnTo>
                  <a:lnTo>
                    <a:pt x="617" y="4919"/>
                  </a:lnTo>
                  <a:lnTo>
                    <a:pt x="695" y="4886"/>
                  </a:lnTo>
                  <a:lnTo>
                    <a:pt x="772" y="4849"/>
                  </a:lnTo>
                  <a:lnTo>
                    <a:pt x="847" y="4813"/>
                  </a:lnTo>
                  <a:lnTo>
                    <a:pt x="922" y="4771"/>
                  </a:lnTo>
                  <a:lnTo>
                    <a:pt x="995" y="4729"/>
                  </a:lnTo>
                  <a:lnTo>
                    <a:pt x="1067" y="4684"/>
                  </a:lnTo>
                  <a:lnTo>
                    <a:pt x="1139" y="4638"/>
                  </a:lnTo>
                  <a:lnTo>
                    <a:pt x="1209" y="4588"/>
                  </a:lnTo>
                  <a:lnTo>
                    <a:pt x="1277" y="4538"/>
                  </a:lnTo>
                  <a:lnTo>
                    <a:pt x="1344" y="4483"/>
                  </a:lnTo>
                  <a:lnTo>
                    <a:pt x="1411" y="4428"/>
                  </a:lnTo>
                  <a:lnTo>
                    <a:pt x="1474" y="4369"/>
                  </a:lnTo>
                  <a:lnTo>
                    <a:pt x="1537" y="4309"/>
                  </a:lnTo>
                  <a:lnTo>
                    <a:pt x="1597" y="4248"/>
                  </a:lnTo>
                  <a:lnTo>
                    <a:pt x="1657" y="4183"/>
                  </a:lnTo>
                  <a:lnTo>
                    <a:pt x="1714" y="4116"/>
                  </a:lnTo>
                  <a:lnTo>
                    <a:pt x="1769" y="4048"/>
                  </a:lnTo>
                  <a:lnTo>
                    <a:pt x="1822" y="3976"/>
                  </a:lnTo>
                  <a:lnTo>
                    <a:pt x="1874" y="3904"/>
                  </a:lnTo>
                  <a:lnTo>
                    <a:pt x="1924" y="3829"/>
                  </a:lnTo>
                  <a:lnTo>
                    <a:pt x="1972" y="3753"/>
                  </a:lnTo>
                  <a:lnTo>
                    <a:pt x="2017" y="3674"/>
                  </a:lnTo>
                  <a:lnTo>
                    <a:pt x="2061" y="3593"/>
                  </a:lnTo>
                  <a:lnTo>
                    <a:pt x="2102" y="3511"/>
                  </a:lnTo>
                  <a:lnTo>
                    <a:pt x="2141" y="3426"/>
                  </a:lnTo>
                  <a:lnTo>
                    <a:pt x="2177" y="3339"/>
                  </a:lnTo>
                  <a:lnTo>
                    <a:pt x="2211" y="3251"/>
                  </a:lnTo>
                  <a:lnTo>
                    <a:pt x="2242" y="3159"/>
                  </a:lnTo>
                  <a:lnTo>
                    <a:pt x="2271" y="3067"/>
                  </a:lnTo>
                  <a:lnTo>
                    <a:pt x="2271" y="306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-250825" y="-1802607"/>
              <a:ext cx="1397000" cy="2751138"/>
            </a:xfrm>
            <a:custGeom>
              <a:avLst/>
              <a:gdLst>
                <a:gd name="T0" fmla="*/ 1702 w 1758"/>
                <a:gd name="T1" fmla="*/ 2038 h 3465"/>
                <a:gd name="T2" fmla="*/ 1745 w 1758"/>
                <a:gd name="T3" fmla="*/ 1795 h 3465"/>
                <a:gd name="T4" fmla="*/ 1758 w 1758"/>
                <a:gd name="T5" fmla="*/ 1555 h 3465"/>
                <a:gd name="T6" fmla="*/ 1742 w 1758"/>
                <a:gd name="T7" fmla="*/ 1323 h 3465"/>
                <a:gd name="T8" fmla="*/ 1697 w 1758"/>
                <a:gd name="T9" fmla="*/ 1098 h 3465"/>
                <a:gd name="T10" fmla="*/ 1628 w 1758"/>
                <a:gd name="T11" fmla="*/ 885 h 3465"/>
                <a:gd name="T12" fmla="*/ 1533 w 1758"/>
                <a:gd name="T13" fmla="*/ 683 h 3465"/>
                <a:gd name="T14" fmla="*/ 1418 w 1758"/>
                <a:gd name="T15" fmla="*/ 495 h 3465"/>
                <a:gd name="T16" fmla="*/ 1282 w 1758"/>
                <a:gd name="T17" fmla="*/ 325 h 3465"/>
                <a:gd name="T18" fmla="*/ 1125 w 1758"/>
                <a:gd name="T19" fmla="*/ 171 h 3465"/>
                <a:gd name="T20" fmla="*/ 950 w 1758"/>
                <a:gd name="T21" fmla="*/ 38 h 3465"/>
                <a:gd name="T22" fmla="*/ 533 w 1758"/>
                <a:gd name="T23" fmla="*/ 166 h 3465"/>
                <a:gd name="T24" fmla="*/ 656 w 1758"/>
                <a:gd name="T25" fmla="*/ 235 h 3465"/>
                <a:gd name="T26" fmla="*/ 773 w 1758"/>
                <a:gd name="T27" fmla="*/ 315 h 3465"/>
                <a:gd name="T28" fmla="*/ 881 w 1758"/>
                <a:gd name="T29" fmla="*/ 405 h 3465"/>
                <a:gd name="T30" fmla="*/ 980 w 1758"/>
                <a:gd name="T31" fmla="*/ 507 h 3465"/>
                <a:gd name="T32" fmla="*/ 1070 w 1758"/>
                <a:gd name="T33" fmla="*/ 617 h 3465"/>
                <a:gd name="T34" fmla="*/ 1123 w 1758"/>
                <a:gd name="T35" fmla="*/ 692 h 3465"/>
                <a:gd name="T36" fmla="*/ 1188 w 1758"/>
                <a:gd name="T37" fmla="*/ 802 h 3465"/>
                <a:gd name="T38" fmla="*/ 1245 w 1758"/>
                <a:gd name="T39" fmla="*/ 918 h 3465"/>
                <a:gd name="T40" fmla="*/ 1293 w 1758"/>
                <a:gd name="T41" fmla="*/ 1040 h 3465"/>
                <a:gd name="T42" fmla="*/ 1332 w 1758"/>
                <a:gd name="T43" fmla="*/ 1165 h 3465"/>
                <a:gd name="T44" fmla="*/ 1358 w 1758"/>
                <a:gd name="T45" fmla="*/ 1295 h 3465"/>
                <a:gd name="T46" fmla="*/ 1377 w 1758"/>
                <a:gd name="T47" fmla="*/ 1427 h 3465"/>
                <a:gd name="T48" fmla="*/ 1382 w 1758"/>
                <a:gd name="T49" fmla="*/ 1562 h 3465"/>
                <a:gd name="T50" fmla="*/ 1377 w 1758"/>
                <a:gd name="T51" fmla="*/ 1698 h 3465"/>
                <a:gd name="T52" fmla="*/ 1360 w 1758"/>
                <a:gd name="T53" fmla="*/ 1837 h 3465"/>
                <a:gd name="T54" fmla="*/ 1332 w 1758"/>
                <a:gd name="T55" fmla="*/ 1977 h 3465"/>
                <a:gd name="T56" fmla="*/ 1307 w 1758"/>
                <a:gd name="T57" fmla="*/ 2068 h 3465"/>
                <a:gd name="T58" fmla="*/ 1260 w 1758"/>
                <a:gd name="T59" fmla="*/ 2202 h 3465"/>
                <a:gd name="T60" fmla="*/ 1203 w 1758"/>
                <a:gd name="T61" fmla="*/ 2328 h 3465"/>
                <a:gd name="T62" fmla="*/ 1137 w 1758"/>
                <a:gd name="T63" fmla="*/ 2447 h 3465"/>
                <a:gd name="T64" fmla="*/ 1063 w 1758"/>
                <a:gd name="T65" fmla="*/ 2557 h 3465"/>
                <a:gd name="T66" fmla="*/ 981 w 1758"/>
                <a:gd name="T67" fmla="*/ 2660 h 3465"/>
                <a:gd name="T68" fmla="*/ 893 w 1758"/>
                <a:gd name="T69" fmla="*/ 2755 h 3465"/>
                <a:gd name="T70" fmla="*/ 798 w 1758"/>
                <a:gd name="T71" fmla="*/ 2842 h 3465"/>
                <a:gd name="T72" fmla="*/ 696 w 1758"/>
                <a:gd name="T73" fmla="*/ 2919 h 3465"/>
                <a:gd name="T74" fmla="*/ 590 w 1758"/>
                <a:gd name="T75" fmla="*/ 2987 h 3465"/>
                <a:gd name="T76" fmla="*/ 478 w 1758"/>
                <a:gd name="T77" fmla="*/ 3047 h 3465"/>
                <a:gd name="T78" fmla="*/ 388 w 1758"/>
                <a:gd name="T79" fmla="*/ 3087 h 3465"/>
                <a:gd name="T80" fmla="*/ 225 w 1758"/>
                <a:gd name="T81" fmla="*/ 3144 h 3465"/>
                <a:gd name="T82" fmla="*/ 56 w 1758"/>
                <a:gd name="T83" fmla="*/ 3179 h 3465"/>
                <a:gd name="T84" fmla="*/ 261 w 1758"/>
                <a:gd name="T85" fmla="*/ 3465 h 3465"/>
                <a:gd name="T86" fmla="*/ 440 w 1758"/>
                <a:gd name="T87" fmla="*/ 3420 h 3465"/>
                <a:gd name="T88" fmla="*/ 613 w 1758"/>
                <a:gd name="T89" fmla="*/ 3357 h 3465"/>
                <a:gd name="T90" fmla="*/ 778 w 1758"/>
                <a:gd name="T91" fmla="*/ 3277 h 3465"/>
                <a:gd name="T92" fmla="*/ 936 w 1758"/>
                <a:gd name="T93" fmla="*/ 3179 h 3465"/>
                <a:gd name="T94" fmla="*/ 1087 w 1758"/>
                <a:gd name="T95" fmla="*/ 3064 h 3465"/>
                <a:gd name="T96" fmla="*/ 1225 w 1758"/>
                <a:gd name="T97" fmla="*/ 2932 h 3465"/>
                <a:gd name="T98" fmla="*/ 1350 w 1758"/>
                <a:gd name="T99" fmla="*/ 2785 h 3465"/>
                <a:gd name="T100" fmla="*/ 1462 w 1758"/>
                <a:gd name="T101" fmla="*/ 2624 h 3465"/>
                <a:gd name="T102" fmla="*/ 1558 w 1758"/>
                <a:gd name="T103" fmla="*/ 2447 h 3465"/>
                <a:gd name="T104" fmla="*/ 1638 w 1758"/>
                <a:gd name="T105" fmla="*/ 2257 h 3465"/>
                <a:gd name="T106" fmla="*/ 1682 w 1758"/>
                <a:gd name="T107" fmla="*/ 2122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8" h="3465">
                  <a:moveTo>
                    <a:pt x="1682" y="2122"/>
                  </a:moveTo>
                  <a:lnTo>
                    <a:pt x="1682" y="2122"/>
                  </a:lnTo>
                  <a:lnTo>
                    <a:pt x="1702" y="2038"/>
                  </a:lnTo>
                  <a:lnTo>
                    <a:pt x="1720" y="1957"/>
                  </a:lnTo>
                  <a:lnTo>
                    <a:pt x="1735" y="1877"/>
                  </a:lnTo>
                  <a:lnTo>
                    <a:pt x="1745" y="1795"/>
                  </a:lnTo>
                  <a:lnTo>
                    <a:pt x="1753" y="1715"/>
                  </a:lnTo>
                  <a:lnTo>
                    <a:pt x="1757" y="1635"/>
                  </a:lnTo>
                  <a:lnTo>
                    <a:pt x="1758" y="1555"/>
                  </a:lnTo>
                  <a:lnTo>
                    <a:pt x="1755" y="1477"/>
                  </a:lnTo>
                  <a:lnTo>
                    <a:pt x="1750" y="1400"/>
                  </a:lnTo>
                  <a:lnTo>
                    <a:pt x="1742" y="1323"/>
                  </a:lnTo>
                  <a:lnTo>
                    <a:pt x="1730" y="1247"/>
                  </a:lnTo>
                  <a:lnTo>
                    <a:pt x="1715" y="1172"/>
                  </a:lnTo>
                  <a:lnTo>
                    <a:pt x="1697" y="1098"/>
                  </a:lnTo>
                  <a:lnTo>
                    <a:pt x="1677" y="1027"/>
                  </a:lnTo>
                  <a:lnTo>
                    <a:pt x="1653" y="955"/>
                  </a:lnTo>
                  <a:lnTo>
                    <a:pt x="1628" y="885"/>
                  </a:lnTo>
                  <a:lnTo>
                    <a:pt x="1598" y="817"/>
                  </a:lnTo>
                  <a:lnTo>
                    <a:pt x="1568" y="748"/>
                  </a:lnTo>
                  <a:lnTo>
                    <a:pt x="1533" y="683"/>
                  </a:lnTo>
                  <a:lnTo>
                    <a:pt x="1498" y="618"/>
                  </a:lnTo>
                  <a:lnTo>
                    <a:pt x="1458" y="557"/>
                  </a:lnTo>
                  <a:lnTo>
                    <a:pt x="1418" y="495"/>
                  </a:lnTo>
                  <a:lnTo>
                    <a:pt x="1375" y="436"/>
                  </a:lnTo>
                  <a:lnTo>
                    <a:pt x="1328" y="380"/>
                  </a:lnTo>
                  <a:lnTo>
                    <a:pt x="1282" y="325"/>
                  </a:lnTo>
                  <a:lnTo>
                    <a:pt x="1232" y="271"/>
                  </a:lnTo>
                  <a:lnTo>
                    <a:pt x="1178" y="220"/>
                  </a:lnTo>
                  <a:lnTo>
                    <a:pt x="1125" y="171"/>
                  </a:lnTo>
                  <a:lnTo>
                    <a:pt x="1068" y="125"/>
                  </a:lnTo>
                  <a:lnTo>
                    <a:pt x="1010" y="80"/>
                  </a:lnTo>
                  <a:lnTo>
                    <a:pt x="950" y="38"/>
                  </a:lnTo>
                  <a:lnTo>
                    <a:pt x="888" y="0"/>
                  </a:lnTo>
                  <a:lnTo>
                    <a:pt x="533" y="166"/>
                  </a:lnTo>
                  <a:lnTo>
                    <a:pt x="533" y="166"/>
                  </a:lnTo>
                  <a:lnTo>
                    <a:pt x="576" y="188"/>
                  </a:lnTo>
                  <a:lnTo>
                    <a:pt x="616" y="210"/>
                  </a:lnTo>
                  <a:lnTo>
                    <a:pt x="656" y="235"/>
                  </a:lnTo>
                  <a:lnTo>
                    <a:pt x="696" y="260"/>
                  </a:lnTo>
                  <a:lnTo>
                    <a:pt x="735" y="286"/>
                  </a:lnTo>
                  <a:lnTo>
                    <a:pt x="773" y="315"/>
                  </a:lnTo>
                  <a:lnTo>
                    <a:pt x="810" y="343"/>
                  </a:lnTo>
                  <a:lnTo>
                    <a:pt x="846" y="373"/>
                  </a:lnTo>
                  <a:lnTo>
                    <a:pt x="881" y="405"/>
                  </a:lnTo>
                  <a:lnTo>
                    <a:pt x="915" y="438"/>
                  </a:lnTo>
                  <a:lnTo>
                    <a:pt x="948" y="471"/>
                  </a:lnTo>
                  <a:lnTo>
                    <a:pt x="980" y="507"/>
                  </a:lnTo>
                  <a:lnTo>
                    <a:pt x="1012" y="542"/>
                  </a:lnTo>
                  <a:lnTo>
                    <a:pt x="1042" y="578"/>
                  </a:lnTo>
                  <a:lnTo>
                    <a:pt x="1070" y="617"/>
                  </a:lnTo>
                  <a:lnTo>
                    <a:pt x="1098" y="657"/>
                  </a:lnTo>
                  <a:lnTo>
                    <a:pt x="1098" y="657"/>
                  </a:lnTo>
                  <a:lnTo>
                    <a:pt x="1123" y="692"/>
                  </a:lnTo>
                  <a:lnTo>
                    <a:pt x="1145" y="728"/>
                  </a:lnTo>
                  <a:lnTo>
                    <a:pt x="1168" y="765"/>
                  </a:lnTo>
                  <a:lnTo>
                    <a:pt x="1188" y="802"/>
                  </a:lnTo>
                  <a:lnTo>
                    <a:pt x="1208" y="840"/>
                  </a:lnTo>
                  <a:lnTo>
                    <a:pt x="1228" y="880"/>
                  </a:lnTo>
                  <a:lnTo>
                    <a:pt x="1245" y="918"/>
                  </a:lnTo>
                  <a:lnTo>
                    <a:pt x="1263" y="958"/>
                  </a:lnTo>
                  <a:lnTo>
                    <a:pt x="1278" y="998"/>
                  </a:lnTo>
                  <a:lnTo>
                    <a:pt x="1293" y="1040"/>
                  </a:lnTo>
                  <a:lnTo>
                    <a:pt x="1307" y="1082"/>
                  </a:lnTo>
                  <a:lnTo>
                    <a:pt x="1320" y="1123"/>
                  </a:lnTo>
                  <a:lnTo>
                    <a:pt x="1332" y="1165"/>
                  </a:lnTo>
                  <a:lnTo>
                    <a:pt x="1342" y="1208"/>
                  </a:lnTo>
                  <a:lnTo>
                    <a:pt x="1350" y="1250"/>
                  </a:lnTo>
                  <a:lnTo>
                    <a:pt x="1358" y="1295"/>
                  </a:lnTo>
                  <a:lnTo>
                    <a:pt x="1365" y="1338"/>
                  </a:lnTo>
                  <a:lnTo>
                    <a:pt x="1372" y="1382"/>
                  </a:lnTo>
                  <a:lnTo>
                    <a:pt x="1377" y="1427"/>
                  </a:lnTo>
                  <a:lnTo>
                    <a:pt x="1380" y="1472"/>
                  </a:lnTo>
                  <a:lnTo>
                    <a:pt x="1382" y="1517"/>
                  </a:lnTo>
                  <a:lnTo>
                    <a:pt x="1382" y="1562"/>
                  </a:lnTo>
                  <a:lnTo>
                    <a:pt x="1382" y="1607"/>
                  </a:lnTo>
                  <a:lnTo>
                    <a:pt x="1380" y="1653"/>
                  </a:lnTo>
                  <a:lnTo>
                    <a:pt x="1377" y="1698"/>
                  </a:lnTo>
                  <a:lnTo>
                    <a:pt x="1373" y="1745"/>
                  </a:lnTo>
                  <a:lnTo>
                    <a:pt x="1368" y="1790"/>
                  </a:lnTo>
                  <a:lnTo>
                    <a:pt x="1360" y="1837"/>
                  </a:lnTo>
                  <a:lnTo>
                    <a:pt x="1353" y="1883"/>
                  </a:lnTo>
                  <a:lnTo>
                    <a:pt x="1343" y="1930"/>
                  </a:lnTo>
                  <a:lnTo>
                    <a:pt x="1332" y="1977"/>
                  </a:lnTo>
                  <a:lnTo>
                    <a:pt x="1320" y="2023"/>
                  </a:lnTo>
                  <a:lnTo>
                    <a:pt x="1320" y="2023"/>
                  </a:lnTo>
                  <a:lnTo>
                    <a:pt x="1307" y="2068"/>
                  </a:lnTo>
                  <a:lnTo>
                    <a:pt x="1292" y="2115"/>
                  </a:lnTo>
                  <a:lnTo>
                    <a:pt x="1277" y="2158"/>
                  </a:lnTo>
                  <a:lnTo>
                    <a:pt x="1260" y="2202"/>
                  </a:lnTo>
                  <a:lnTo>
                    <a:pt x="1242" y="2245"/>
                  </a:lnTo>
                  <a:lnTo>
                    <a:pt x="1223" y="2287"/>
                  </a:lnTo>
                  <a:lnTo>
                    <a:pt x="1203" y="2328"/>
                  </a:lnTo>
                  <a:lnTo>
                    <a:pt x="1182" y="2368"/>
                  </a:lnTo>
                  <a:lnTo>
                    <a:pt x="1160" y="2408"/>
                  </a:lnTo>
                  <a:lnTo>
                    <a:pt x="1137" y="2447"/>
                  </a:lnTo>
                  <a:lnTo>
                    <a:pt x="1113" y="2483"/>
                  </a:lnTo>
                  <a:lnTo>
                    <a:pt x="1088" y="2522"/>
                  </a:lnTo>
                  <a:lnTo>
                    <a:pt x="1063" y="2557"/>
                  </a:lnTo>
                  <a:lnTo>
                    <a:pt x="1037" y="2592"/>
                  </a:lnTo>
                  <a:lnTo>
                    <a:pt x="1010" y="2627"/>
                  </a:lnTo>
                  <a:lnTo>
                    <a:pt x="981" y="2660"/>
                  </a:lnTo>
                  <a:lnTo>
                    <a:pt x="953" y="2692"/>
                  </a:lnTo>
                  <a:lnTo>
                    <a:pt x="923" y="2724"/>
                  </a:lnTo>
                  <a:lnTo>
                    <a:pt x="893" y="2755"/>
                  </a:lnTo>
                  <a:lnTo>
                    <a:pt x="861" y="2785"/>
                  </a:lnTo>
                  <a:lnTo>
                    <a:pt x="830" y="2814"/>
                  </a:lnTo>
                  <a:lnTo>
                    <a:pt x="798" y="2842"/>
                  </a:lnTo>
                  <a:lnTo>
                    <a:pt x="765" y="2869"/>
                  </a:lnTo>
                  <a:lnTo>
                    <a:pt x="730" y="2894"/>
                  </a:lnTo>
                  <a:lnTo>
                    <a:pt x="696" y="2919"/>
                  </a:lnTo>
                  <a:lnTo>
                    <a:pt x="661" y="2942"/>
                  </a:lnTo>
                  <a:lnTo>
                    <a:pt x="626" y="2965"/>
                  </a:lnTo>
                  <a:lnTo>
                    <a:pt x="590" y="2987"/>
                  </a:lnTo>
                  <a:lnTo>
                    <a:pt x="553" y="3009"/>
                  </a:lnTo>
                  <a:lnTo>
                    <a:pt x="516" y="3029"/>
                  </a:lnTo>
                  <a:lnTo>
                    <a:pt x="478" y="3047"/>
                  </a:lnTo>
                  <a:lnTo>
                    <a:pt x="440" y="3065"/>
                  </a:lnTo>
                  <a:lnTo>
                    <a:pt x="440" y="3065"/>
                  </a:lnTo>
                  <a:lnTo>
                    <a:pt x="388" y="3087"/>
                  </a:lnTo>
                  <a:lnTo>
                    <a:pt x="333" y="3109"/>
                  </a:lnTo>
                  <a:lnTo>
                    <a:pt x="280" y="3127"/>
                  </a:lnTo>
                  <a:lnTo>
                    <a:pt x="225" y="3144"/>
                  </a:lnTo>
                  <a:lnTo>
                    <a:pt x="168" y="3157"/>
                  </a:lnTo>
                  <a:lnTo>
                    <a:pt x="113" y="3169"/>
                  </a:lnTo>
                  <a:lnTo>
                    <a:pt x="56" y="3179"/>
                  </a:lnTo>
                  <a:lnTo>
                    <a:pt x="0" y="3187"/>
                  </a:lnTo>
                  <a:lnTo>
                    <a:pt x="261" y="3465"/>
                  </a:lnTo>
                  <a:lnTo>
                    <a:pt x="261" y="3465"/>
                  </a:lnTo>
                  <a:lnTo>
                    <a:pt x="321" y="3454"/>
                  </a:lnTo>
                  <a:lnTo>
                    <a:pt x="381" y="3439"/>
                  </a:lnTo>
                  <a:lnTo>
                    <a:pt x="440" y="3420"/>
                  </a:lnTo>
                  <a:lnTo>
                    <a:pt x="498" y="3402"/>
                  </a:lnTo>
                  <a:lnTo>
                    <a:pt x="555" y="3380"/>
                  </a:lnTo>
                  <a:lnTo>
                    <a:pt x="613" y="3357"/>
                  </a:lnTo>
                  <a:lnTo>
                    <a:pt x="668" y="3332"/>
                  </a:lnTo>
                  <a:lnTo>
                    <a:pt x="725" y="3305"/>
                  </a:lnTo>
                  <a:lnTo>
                    <a:pt x="778" y="3277"/>
                  </a:lnTo>
                  <a:lnTo>
                    <a:pt x="833" y="3245"/>
                  </a:lnTo>
                  <a:lnTo>
                    <a:pt x="885" y="3212"/>
                  </a:lnTo>
                  <a:lnTo>
                    <a:pt x="936" y="3179"/>
                  </a:lnTo>
                  <a:lnTo>
                    <a:pt x="988" y="3142"/>
                  </a:lnTo>
                  <a:lnTo>
                    <a:pt x="1038" y="3104"/>
                  </a:lnTo>
                  <a:lnTo>
                    <a:pt x="1087" y="3064"/>
                  </a:lnTo>
                  <a:lnTo>
                    <a:pt x="1133" y="3022"/>
                  </a:lnTo>
                  <a:lnTo>
                    <a:pt x="1180" y="2977"/>
                  </a:lnTo>
                  <a:lnTo>
                    <a:pt x="1225" y="2932"/>
                  </a:lnTo>
                  <a:lnTo>
                    <a:pt x="1268" y="2885"/>
                  </a:lnTo>
                  <a:lnTo>
                    <a:pt x="1310" y="2837"/>
                  </a:lnTo>
                  <a:lnTo>
                    <a:pt x="1350" y="2785"/>
                  </a:lnTo>
                  <a:lnTo>
                    <a:pt x="1388" y="2734"/>
                  </a:lnTo>
                  <a:lnTo>
                    <a:pt x="1427" y="2679"/>
                  </a:lnTo>
                  <a:lnTo>
                    <a:pt x="1462" y="2624"/>
                  </a:lnTo>
                  <a:lnTo>
                    <a:pt x="1495" y="2567"/>
                  </a:lnTo>
                  <a:lnTo>
                    <a:pt x="1528" y="2507"/>
                  </a:lnTo>
                  <a:lnTo>
                    <a:pt x="1558" y="2447"/>
                  </a:lnTo>
                  <a:lnTo>
                    <a:pt x="1587" y="2385"/>
                  </a:lnTo>
                  <a:lnTo>
                    <a:pt x="1613" y="2322"/>
                  </a:lnTo>
                  <a:lnTo>
                    <a:pt x="1638" y="2257"/>
                  </a:lnTo>
                  <a:lnTo>
                    <a:pt x="1660" y="2190"/>
                  </a:lnTo>
                  <a:lnTo>
                    <a:pt x="1682" y="2122"/>
                  </a:lnTo>
                  <a:lnTo>
                    <a:pt x="1682" y="2122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5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88</Words>
  <Application>Microsoft Office PowerPoint</Application>
  <PresentationFormat>On-screen Show (16:9)</PresentationFormat>
  <Paragraphs>51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2_Office Theme</vt:lpstr>
      <vt:lpstr>CONVERSATIONS @aSodaMachine2.0  ALISON LEWIS October 19,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YOUR EXPERIENCE… CREATE YOUR DRINK</vt:lpstr>
      <vt:lpstr>IMAGINE IF YOU WILL….</vt:lpstr>
      <vt:lpstr>VIDEO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Jones</dc:creator>
  <cp:lastModifiedBy>Ninan, Abraham</cp:lastModifiedBy>
  <cp:revision>90</cp:revision>
  <dcterms:created xsi:type="dcterms:W3CDTF">2011-10-17T14:16:25Z</dcterms:created>
  <dcterms:modified xsi:type="dcterms:W3CDTF">2011-10-18T17:32:17Z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640ea04f-b976-4516-8ea4-971afe802619</vt:lpwstr>
  </property>
  <property fmtid="{D5CDD505-2E9C-101B-9397-08002B2CF9AE}" pid="3" name="MODFILEGUID">
    <vt:lpwstr>e7b99a28-06b4-45e5-b752-79c6e0b2eaab</vt:lpwstr>
  </property>
  <property fmtid="{D5CDD505-2E9C-101B-9397-08002B2CF9AE}" pid="4" name="FILEOWNER">
    <vt:lpwstr>Aaron Jones</vt:lpwstr>
  </property>
  <property fmtid="{D5CDD505-2E9C-101B-9397-08002B2CF9AE}" pid="5" name="MODFILEOWNER">
    <vt:lpwstr>N36417</vt:lpwstr>
  </property>
  <property fmtid="{D5CDD505-2E9C-101B-9397-08002B2CF9AE}" pid="6" name="IPPCLASS">
    <vt:i4>1</vt:i4>
  </property>
  <property fmtid="{D5CDD505-2E9C-101B-9397-08002B2CF9AE}" pid="7" name="MODIPPCLASS">
    <vt:i4>0</vt:i4>
  </property>
  <property fmtid="{D5CDD505-2E9C-101B-9397-08002B2CF9AE}" pid="8" name="MACHINEID">
    <vt:lpwstr>N36417-0410</vt:lpwstr>
  </property>
  <property fmtid="{D5CDD505-2E9C-101B-9397-08002B2CF9AE}" pid="9" name="MODMACHINEID">
    <vt:lpwstr>N36417-0410</vt:lpwstr>
  </property>
  <property fmtid="{D5CDD505-2E9C-101B-9397-08002B2CF9AE}" pid="10" name="CURRENTCLASS">
    <vt:lpwstr>Classified - Use Current Classification</vt:lpwstr>
  </property>
</Properties>
</file>